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0" r:id="rId5"/>
    <p:sldId id="280" r:id="rId6"/>
    <p:sldId id="295" r:id="rId7"/>
    <p:sldId id="294" r:id="rId8"/>
    <p:sldId id="29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B51C"/>
    <a:srgbClr val="283D9E"/>
    <a:srgbClr val="F27E00"/>
    <a:srgbClr val="133FA4"/>
    <a:srgbClr val="25A3DE"/>
    <a:srgbClr val="2BA8E2"/>
    <a:srgbClr val="4472C4"/>
    <a:srgbClr val="948B84"/>
    <a:srgbClr val="999394"/>
    <a:srgbClr val="9792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294330-79AE-41BF-BB26-9A80C3A47169}" v="35" dt="2024-03-20T07:09:13.4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geniya Snegur" userId="67f29af0-3435-45b5-9305-52a3b046b079" providerId="ADAL" clId="{53294330-79AE-41BF-BB26-9A80C3A47169}"/>
    <pc:docChg chg="undo redo custSel delSld modSld sldOrd">
      <pc:chgData name="Evgeniya Snegur" userId="67f29af0-3435-45b5-9305-52a3b046b079" providerId="ADAL" clId="{53294330-79AE-41BF-BB26-9A80C3A47169}" dt="2024-03-20T07:09:29.076" v="153" actId="113"/>
      <pc:docMkLst>
        <pc:docMk/>
      </pc:docMkLst>
      <pc:sldChg chg="addSp delSp modSp mod">
        <pc:chgData name="Evgeniya Snegur" userId="67f29af0-3435-45b5-9305-52a3b046b079" providerId="ADAL" clId="{53294330-79AE-41BF-BB26-9A80C3A47169}" dt="2024-03-20T07:01:57.975" v="15" actId="1076"/>
        <pc:sldMkLst>
          <pc:docMk/>
          <pc:sldMk cId="2140166784" sldId="260"/>
        </pc:sldMkLst>
        <pc:spChg chg="mod">
          <ac:chgData name="Evgeniya Snegur" userId="67f29af0-3435-45b5-9305-52a3b046b079" providerId="ADAL" clId="{53294330-79AE-41BF-BB26-9A80C3A47169}" dt="2024-03-20T07:01:57.975" v="15" actId="1076"/>
          <ac:spMkLst>
            <pc:docMk/>
            <pc:sldMk cId="2140166784" sldId="260"/>
            <ac:spMk id="4" creationId="{56EFA315-048B-4041-A59A-1F577611387E}"/>
          </ac:spMkLst>
        </pc:spChg>
        <pc:spChg chg="del">
          <ac:chgData name="Evgeniya Snegur" userId="67f29af0-3435-45b5-9305-52a3b046b079" providerId="ADAL" clId="{53294330-79AE-41BF-BB26-9A80C3A47169}" dt="2024-03-20T07:01:21.782" v="3" actId="478"/>
          <ac:spMkLst>
            <pc:docMk/>
            <pc:sldMk cId="2140166784" sldId="260"/>
            <ac:spMk id="5" creationId="{FF7F1A3F-71D8-C265-3746-D663116178DE}"/>
          </ac:spMkLst>
        </pc:spChg>
        <pc:spChg chg="add del">
          <ac:chgData name="Evgeniya Snegur" userId="67f29af0-3435-45b5-9305-52a3b046b079" providerId="ADAL" clId="{53294330-79AE-41BF-BB26-9A80C3A47169}" dt="2024-03-20T07:01:41.396" v="9" actId="478"/>
          <ac:spMkLst>
            <pc:docMk/>
            <pc:sldMk cId="2140166784" sldId="260"/>
            <ac:spMk id="7" creationId="{072805BA-ABDA-3717-1C67-99413FCAAFF8}"/>
          </ac:spMkLst>
        </pc:spChg>
      </pc:sldChg>
      <pc:sldChg chg="del">
        <pc:chgData name="Evgeniya Snegur" userId="67f29af0-3435-45b5-9305-52a3b046b079" providerId="ADAL" clId="{53294330-79AE-41BF-BB26-9A80C3A47169}" dt="2024-03-20T07:03:14.392" v="33" actId="47"/>
        <pc:sldMkLst>
          <pc:docMk/>
          <pc:sldMk cId="2739919280" sldId="266"/>
        </pc:sldMkLst>
      </pc:sldChg>
      <pc:sldChg chg="addSp delSp modSp mod">
        <pc:chgData name="Evgeniya Snegur" userId="67f29af0-3435-45b5-9305-52a3b046b079" providerId="ADAL" clId="{53294330-79AE-41BF-BB26-9A80C3A47169}" dt="2024-03-20T07:09:29.076" v="153" actId="113"/>
        <pc:sldMkLst>
          <pc:docMk/>
          <pc:sldMk cId="72859078" sldId="280"/>
        </pc:sldMkLst>
        <pc:spChg chg="del">
          <ac:chgData name="Evgeniya Snegur" userId="67f29af0-3435-45b5-9305-52a3b046b079" providerId="ADAL" clId="{53294330-79AE-41BF-BB26-9A80C3A47169}" dt="2024-03-20T07:02:13.368" v="21" actId="478"/>
          <ac:spMkLst>
            <pc:docMk/>
            <pc:sldMk cId="72859078" sldId="280"/>
            <ac:spMk id="2" creationId="{916C0AB7-511A-4D61-ECEA-9BC08E483E70}"/>
          </ac:spMkLst>
        </pc:spChg>
        <pc:spChg chg="add mod">
          <ac:chgData name="Evgeniya Snegur" userId="67f29af0-3435-45b5-9305-52a3b046b079" providerId="ADAL" clId="{53294330-79AE-41BF-BB26-9A80C3A47169}" dt="2024-03-20T07:04:26.995" v="51" actId="14100"/>
          <ac:spMkLst>
            <pc:docMk/>
            <pc:sldMk cId="72859078" sldId="280"/>
            <ac:spMk id="3" creationId="{E3F1AF3F-5050-3E9F-68B7-C09D4287A0EA}"/>
          </ac:spMkLst>
        </pc:spChg>
        <pc:spChg chg="del">
          <ac:chgData name="Evgeniya Snegur" userId="67f29af0-3435-45b5-9305-52a3b046b079" providerId="ADAL" clId="{53294330-79AE-41BF-BB26-9A80C3A47169}" dt="2024-03-20T07:02:13.368" v="21" actId="478"/>
          <ac:spMkLst>
            <pc:docMk/>
            <pc:sldMk cId="72859078" sldId="280"/>
            <ac:spMk id="4" creationId="{478B0058-DDA5-B919-5FED-AA6F1669633B}"/>
          </ac:spMkLst>
        </pc:spChg>
        <pc:spChg chg="del">
          <ac:chgData name="Evgeniya Snegur" userId="67f29af0-3435-45b5-9305-52a3b046b079" providerId="ADAL" clId="{53294330-79AE-41BF-BB26-9A80C3A47169}" dt="2024-03-20T07:02:13.368" v="21" actId="478"/>
          <ac:spMkLst>
            <pc:docMk/>
            <pc:sldMk cId="72859078" sldId="280"/>
            <ac:spMk id="6" creationId="{5383C53F-1FD5-669D-2B68-9CF854D89666}"/>
          </ac:spMkLst>
        </pc:spChg>
        <pc:spChg chg="del">
          <ac:chgData name="Evgeniya Snegur" userId="67f29af0-3435-45b5-9305-52a3b046b079" providerId="ADAL" clId="{53294330-79AE-41BF-BB26-9A80C3A47169}" dt="2024-03-20T07:02:09.858" v="20" actId="478"/>
          <ac:spMkLst>
            <pc:docMk/>
            <pc:sldMk cId="72859078" sldId="280"/>
            <ac:spMk id="8" creationId="{80C0878F-CAB5-E994-7E29-ADA071EA98DF}"/>
          </ac:spMkLst>
        </pc:spChg>
        <pc:spChg chg="del mod">
          <ac:chgData name="Evgeniya Snegur" userId="67f29af0-3435-45b5-9305-52a3b046b079" providerId="ADAL" clId="{53294330-79AE-41BF-BB26-9A80C3A47169}" dt="2024-03-20T07:02:15.405" v="23" actId="478"/>
          <ac:spMkLst>
            <pc:docMk/>
            <pc:sldMk cId="72859078" sldId="280"/>
            <ac:spMk id="9" creationId="{769D4406-1A1A-8C7A-3FA2-4928744EFF1C}"/>
          </ac:spMkLst>
        </pc:spChg>
        <pc:spChg chg="mod">
          <ac:chgData name="Evgeniya Snegur" userId="67f29af0-3435-45b5-9305-52a3b046b079" providerId="ADAL" clId="{53294330-79AE-41BF-BB26-9A80C3A47169}" dt="2024-03-20T07:03:35.525" v="46" actId="20577"/>
          <ac:spMkLst>
            <pc:docMk/>
            <pc:sldMk cId="72859078" sldId="280"/>
            <ac:spMk id="12" creationId="{071FDC41-88A4-FC92-F6E5-0928F101624C}"/>
          </ac:spMkLst>
        </pc:spChg>
        <pc:spChg chg="del">
          <ac:chgData name="Evgeniya Snegur" userId="67f29af0-3435-45b5-9305-52a3b046b079" providerId="ADAL" clId="{53294330-79AE-41BF-BB26-9A80C3A47169}" dt="2024-03-20T07:02:07.632" v="19" actId="478"/>
          <ac:spMkLst>
            <pc:docMk/>
            <pc:sldMk cId="72859078" sldId="280"/>
            <ac:spMk id="15" creationId="{B3565B79-D270-C409-1879-6FC603E9FF54}"/>
          </ac:spMkLst>
        </pc:spChg>
        <pc:spChg chg="mod">
          <ac:chgData name="Evgeniya Snegur" userId="67f29af0-3435-45b5-9305-52a3b046b079" providerId="ADAL" clId="{53294330-79AE-41BF-BB26-9A80C3A47169}" dt="2024-03-20T07:03:46.854" v="47" actId="1076"/>
          <ac:spMkLst>
            <pc:docMk/>
            <pc:sldMk cId="72859078" sldId="280"/>
            <ac:spMk id="22" creationId="{EF6C2953-2931-02A7-59CC-64DACC35922E}"/>
          </ac:spMkLst>
        </pc:spChg>
        <pc:spChg chg="mod">
          <ac:chgData name="Evgeniya Snegur" userId="67f29af0-3435-45b5-9305-52a3b046b079" providerId="ADAL" clId="{53294330-79AE-41BF-BB26-9A80C3A47169}" dt="2024-03-20T07:09:29.076" v="153" actId="113"/>
          <ac:spMkLst>
            <pc:docMk/>
            <pc:sldMk cId="72859078" sldId="280"/>
            <ac:spMk id="24" creationId="{18E08470-D2E2-A15E-305F-50A55E694D3A}"/>
          </ac:spMkLst>
        </pc:spChg>
        <pc:spChg chg="del">
          <ac:chgData name="Evgeniya Snegur" userId="67f29af0-3435-45b5-9305-52a3b046b079" providerId="ADAL" clId="{53294330-79AE-41BF-BB26-9A80C3A47169}" dt="2024-03-20T07:02:09.858" v="20" actId="478"/>
          <ac:spMkLst>
            <pc:docMk/>
            <pc:sldMk cId="72859078" sldId="280"/>
            <ac:spMk id="25" creationId="{6461B56A-1800-DA5D-18B0-1C1D8B1DAC6E}"/>
          </ac:spMkLst>
        </pc:spChg>
        <pc:graphicFrameChg chg="del">
          <ac:chgData name="Evgeniya Snegur" userId="67f29af0-3435-45b5-9305-52a3b046b079" providerId="ADAL" clId="{53294330-79AE-41BF-BB26-9A80C3A47169}" dt="2024-03-20T07:02:13.368" v="21" actId="478"/>
          <ac:graphicFrameMkLst>
            <pc:docMk/>
            <pc:sldMk cId="72859078" sldId="280"/>
            <ac:graphicFrameMk id="7" creationId="{8504FDF7-308B-1EF3-4C34-1D6CF8DC8B77}"/>
          </ac:graphicFrameMkLst>
        </pc:graphicFrameChg>
        <pc:graphicFrameChg chg="mod">
          <ac:chgData name="Evgeniya Snegur" userId="67f29af0-3435-45b5-9305-52a3b046b079" providerId="ADAL" clId="{53294330-79AE-41BF-BB26-9A80C3A47169}" dt="2024-03-20T07:03:46.854" v="47" actId="1076"/>
          <ac:graphicFrameMkLst>
            <pc:docMk/>
            <pc:sldMk cId="72859078" sldId="280"/>
            <ac:graphicFrameMk id="28" creationId="{B360E920-1589-1689-0F6A-B517DA59E206}"/>
          </ac:graphicFrameMkLst>
        </pc:graphicFrameChg>
        <pc:graphicFrameChg chg="del">
          <ac:chgData name="Evgeniya Snegur" userId="67f29af0-3435-45b5-9305-52a3b046b079" providerId="ADAL" clId="{53294330-79AE-41BF-BB26-9A80C3A47169}" dt="2024-03-20T07:02:09.858" v="20" actId="478"/>
          <ac:graphicFrameMkLst>
            <pc:docMk/>
            <pc:sldMk cId="72859078" sldId="280"/>
            <ac:graphicFrameMk id="32" creationId="{9CE4C50F-AEDD-0D2F-B80B-DA139A565EBA}"/>
          </ac:graphicFrameMkLst>
        </pc:graphicFrameChg>
        <pc:picChg chg="del">
          <ac:chgData name="Evgeniya Snegur" userId="67f29af0-3435-45b5-9305-52a3b046b079" providerId="ADAL" clId="{53294330-79AE-41BF-BB26-9A80C3A47169}" dt="2024-03-20T07:02:17.202" v="24" actId="478"/>
          <ac:picMkLst>
            <pc:docMk/>
            <pc:sldMk cId="72859078" sldId="280"/>
            <ac:picMk id="5" creationId="{75F9FA29-B3D6-6095-F042-58606166F4AC}"/>
          </ac:picMkLst>
        </pc:picChg>
        <pc:picChg chg="del">
          <ac:chgData name="Evgeniya Snegur" userId="67f29af0-3435-45b5-9305-52a3b046b079" providerId="ADAL" clId="{53294330-79AE-41BF-BB26-9A80C3A47169}" dt="2024-03-20T07:02:05.686" v="17" actId="478"/>
          <ac:picMkLst>
            <pc:docMk/>
            <pc:sldMk cId="72859078" sldId="280"/>
            <ac:picMk id="18" creationId="{592B8BB1-C80B-EEFE-E836-640E29DAE9AD}"/>
          </ac:picMkLst>
        </pc:picChg>
        <pc:picChg chg="mod">
          <ac:chgData name="Evgeniya Snegur" userId="67f29af0-3435-45b5-9305-52a3b046b079" providerId="ADAL" clId="{53294330-79AE-41BF-BB26-9A80C3A47169}" dt="2024-03-20T07:03:46.854" v="47" actId="1076"/>
          <ac:picMkLst>
            <pc:docMk/>
            <pc:sldMk cId="72859078" sldId="280"/>
            <ac:picMk id="29" creationId="{28678056-C004-6D85-19A6-ECD109C1BFF6}"/>
          </ac:picMkLst>
        </pc:picChg>
        <pc:picChg chg="del">
          <ac:chgData name="Evgeniya Snegur" userId="67f29af0-3435-45b5-9305-52a3b046b079" providerId="ADAL" clId="{53294330-79AE-41BF-BB26-9A80C3A47169}" dt="2024-03-20T07:02:06.264" v="18" actId="478"/>
          <ac:picMkLst>
            <pc:docMk/>
            <pc:sldMk cId="72859078" sldId="280"/>
            <ac:picMk id="35" creationId="{6D5174D4-CA72-3BCB-8FE2-FDD8E44926B7}"/>
          </ac:picMkLst>
        </pc:picChg>
        <pc:picChg chg="del">
          <ac:chgData name="Evgeniya Snegur" userId="67f29af0-3435-45b5-9305-52a3b046b079" providerId="ADAL" clId="{53294330-79AE-41BF-BB26-9A80C3A47169}" dt="2024-03-20T07:02:09.858" v="20" actId="478"/>
          <ac:picMkLst>
            <pc:docMk/>
            <pc:sldMk cId="72859078" sldId="280"/>
            <ac:picMk id="36" creationId="{3C589209-D998-9B29-CBA1-3478BC374E06}"/>
          </ac:picMkLst>
        </pc:picChg>
        <pc:picChg chg="del">
          <ac:chgData name="Evgeniya Snegur" userId="67f29af0-3435-45b5-9305-52a3b046b079" providerId="ADAL" clId="{53294330-79AE-41BF-BB26-9A80C3A47169}" dt="2024-03-20T07:02:09.858" v="20" actId="478"/>
          <ac:picMkLst>
            <pc:docMk/>
            <pc:sldMk cId="72859078" sldId="280"/>
            <ac:picMk id="38" creationId="{B97D275B-4941-D62E-A29D-9D4024E69C0F}"/>
          </ac:picMkLst>
        </pc:picChg>
        <pc:picChg chg="mod">
          <ac:chgData name="Evgeniya Snegur" userId="67f29af0-3435-45b5-9305-52a3b046b079" providerId="ADAL" clId="{53294330-79AE-41BF-BB26-9A80C3A47169}" dt="2024-03-20T07:03:46.854" v="47" actId="1076"/>
          <ac:picMkLst>
            <pc:docMk/>
            <pc:sldMk cId="72859078" sldId="280"/>
            <ac:picMk id="39" creationId="{058FA188-39BC-7957-D165-E29696326559}"/>
          </ac:picMkLst>
        </pc:picChg>
        <pc:picChg chg="mod">
          <ac:chgData name="Evgeniya Snegur" userId="67f29af0-3435-45b5-9305-52a3b046b079" providerId="ADAL" clId="{53294330-79AE-41BF-BB26-9A80C3A47169}" dt="2024-03-20T07:03:46.854" v="47" actId="1076"/>
          <ac:picMkLst>
            <pc:docMk/>
            <pc:sldMk cId="72859078" sldId="280"/>
            <ac:picMk id="40" creationId="{06EFA949-0B11-BC96-E2B1-3DC4695754C4}"/>
          </ac:picMkLst>
        </pc:picChg>
        <pc:picChg chg="mod">
          <ac:chgData name="Evgeniya Snegur" userId="67f29af0-3435-45b5-9305-52a3b046b079" providerId="ADAL" clId="{53294330-79AE-41BF-BB26-9A80C3A47169}" dt="2024-03-20T07:03:46.854" v="47" actId="1076"/>
          <ac:picMkLst>
            <pc:docMk/>
            <pc:sldMk cId="72859078" sldId="280"/>
            <ac:picMk id="2050" creationId="{4F3BB170-3204-40BD-435A-1CF101BF1AAB}"/>
          </ac:picMkLst>
        </pc:picChg>
      </pc:sldChg>
      <pc:sldChg chg="del">
        <pc:chgData name="Evgeniya Snegur" userId="67f29af0-3435-45b5-9305-52a3b046b079" providerId="ADAL" clId="{53294330-79AE-41BF-BB26-9A80C3A47169}" dt="2024-03-20T07:02:31.274" v="26" actId="47"/>
        <pc:sldMkLst>
          <pc:docMk/>
          <pc:sldMk cId="470859466" sldId="283"/>
        </pc:sldMkLst>
      </pc:sldChg>
      <pc:sldChg chg="del">
        <pc:chgData name="Evgeniya Snegur" userId="67f29af0-3435-45b5-9305-52a3b046b079" providerId="ADAL" clId="{53294330-79AE-41BF-BB26-9A80C3A47169}" dt="2024-03-20T07:02:25.549" v="25" actId="47"/>
        <pc:sldMkLst>
          <pc:docMk/>
          <pc:sldMk cId="3792519173" sldId="285"/>
        </pc:sldMkLst>
      </pc:sldChg>
      <pc:sldChg chg="del">
        <pc:chgData name="Evgeniya Snegur" userId="67f29af0-3435-45b5-9305-52a3b046b079" providerId="ADAL" clId="{53294330-79AE-41BF-BB26-9A80C3A47169}" dt="2024-03-20T07:02:54.252" v="31" actId="47"/>
        <pc:sldMkLst>
          <pc:docMk/>
          <pc:sldMk cId="2921598496" sldId="288"/>
        </pc:sldMkLst>
      </pc:sldChg>
      <pc:sldChg chg="del">
        <pc:chgData name="Evgeniya Snegur" userId="67f29af0-3435-45b5-9305-52a3b046b079" providerId="ADAL" clId="{53294330-79AE-41BF-BB26-9A80C3A47169}" dt="2024-03-20T07:02:52.323" v="30" actId="47"/>
        <pc:sldMkLst>
          <pc:docMk/>
          <pc:sldMk cId="2597085976" sldId="291"/>
        </pc:sldMkLst>
      </pc:sldChg>
      <pc:sldChg chg="delSp modSp mod ord">
        <pc:chgData name="Evgeniya Snegur" userId="67f29af0-3435-45b5-9305-52a3b046b079" providerId="ADAL" clId="{53294330-79AE-41BF-BB26-9A80C3A47169}" dt="2024-03-20T07:09:13.417" v="150" actId="1076"/>
        <pc:sldMkLst>
          <pc:docMk/>
          <pc:sldMk cId="855599739" sldId="294"/>
        </pc:sldMkLst>
        <pc:spChg chg="mod">
          <ac:chgData name="Evgeniya Snegur" userId="67f29af0-3435-45b5-9305-52a3b046b079" providerId="ADAL" clId="{53294330-79AE-41BF-BB26-9A80C3A47169}" dt="2024-03-20T07:07:08.395" v="115" actId="1076"/>
          <ac:spMkLst>
            <pc:docMk/>
            <pc:sldMk cId="855599739" sldId="294"/>
            <ac:spMk id="2" creationId="{45307D80-D94C-1F17-B4C7-300A7A8EF792}"/>
          </ac:spMkLst>
        </pc:spChg>
        <pc:spChg chg="mod">
          <ac:chgData name="Evgeniya Snegur" userId="67f29af0-3435-45b5-9305-52a3b046b079" providerId="ADAL" clId="{53294330-79AE-41BF-BB26-9A80C3A47169}" dt="2024-03-20T07:09:08.748" v="149" actId="113"/>
          <ac:spMkLst>
            <pc:docMk/>
            <pc:sldMk cId="855599739" sldId="294"/>
            <ac:spMk id="3" creationId="{ADB282B8-662C-420C-EDF4-E096DD577702}"/>
          </ac:spMkLst>
        </pc:spChg>
        <pc:spChg chg="del">
          <ac:chgData name="Evgeniya Snegur" userId="67f29af0-3435-45b5-9305-52a3b046b079" providerId="ADAL" clId="{53294330-79AE-41BF-BB26-9A80C3A47169}" dt="2024-03-20T07:04:42.263" v="52" actId="478"/>
          <ac:spMkLst>
            <pc:docMk/>
            <pc:sldMk cId="855599739" sldId="294"/>
            <ac:spMk id="8" creationId="{040094BD-AF81-E15D-B708-CF2BB04AE29F}"/>
          </ac:spMkLst>
        </pc:spChg>
        <pc:spChg chg="del">
          <ac:chgData name="Evgeniya Snegur" userId="67f29af0-3435-45b5-9305-52a3b046b079" providerId="ADAL" clId="{53294330-79AE-41BF-BB26-9A80C3A47169}" dt="2024-03-20T07:04:43.935" v="53" actId="478"/>
          <ac:spMkLst>
            <pc:docMk/>
            <pc:sldMk cId="855599739" sldId="294"/>
            <ac:spMk id="21" creationId="{9777240B-0EDD-CB2B-53C5-770F9F5AD685}"/>
          </ac:spMkLst>
        </pc:spChg>
        <pc:picChg chg="mod">
          <ac:chgData name="Evgeniya Snegur" userId="67f29af0-3435-45b5-9305-52a3b046b079" providerId="ADAL" clId="{53294330-79AE-41BF-BB26-9A80C3A47169}" dt="2024-03-20T07:06:31.092" v="77" actId="1038"/>
          <ac:picMkLst>
            <pc:docMk/>
            <pc:sldMk cId="855599739" sldId="294"/>
            <ac:picMk id="4" creationId="{649561A1-10CA-E6E1-DD68-4F502DC84FD2}"/>
          </ac:picMkLst>
        </pc:picChg>
        <pc:picChg chg="mod">
          <ac:chgData name="Evgeniya Snegur" userId="67f29af0-3435-45b5-9305-52a3b046b079" providerId="ADAL" clId="{53294330-79AE-41BF-BB26-9A80C3A47169}" dt="2024-03-20T07:09:13.417" v="150" actId="1076"/>
          <ac:picMkLst>
            <pc:docMk/>
            <pc:sldMk cId="855599739" sldId="294"/>
            <ac:picMk id="11" creationId="{24EFADE3-96E9-C506-9FB9-31C497373A63}"/>
          </ac:picMkLst>
        </pc:picChg>
        <pc:picChg chg="mod">
          <ac:chgData name="Evgeniya Snegur" userId="67f29af0-3435-45b5-9305-52a3b046b079" providerId="ADAL" clId="{53294330-79AE-41BF-BB26-9A80C3A47169}" dt="2024-03-20T07:06:50.120" v="80" actId="1076"/>
          <ac:picMkLst>
            <pc:docMk/>
            <pc:sldMk cId="855599739" sldId="294"/>
            <ac:picMk id="20" creationId="{0307DDE7-BC7A-C13C-A310-F3FD37573E77}"/>
          </ac:picMkLst>
        </pc:picChg>
        <pc:picChg chg="mod">
          <ac:chgData name="Evgeniya Snegur" userId="67f29af0-3435-45b5-9305-52a3b046b079" providerId="ADAL" clId="{53294330-79AE-41BF-BB26-9A80C3A47169}" dt="2024-03-20T07:06:31.092" v="77" actId="1038"/>
          <ac:picMkLst>
            <pc:docMk/>
            <pc:sldMk cId="855599739" sldId="294"/>
            <ac:picMk id="22" creationId="{1E824C70-8332-9D3B-56C2-ACF31DB77FF7}"/>
          </ac:picMkLst>
        </pc:picChg>
      </pc:sldChg>
      <pc:sldChg chg="ord">
        <pc:chgData name="Evgeniya Snegur" userId="67f29af0-3435-45b5-9305-52a3b046b079" providerId="ADAL" clId="{53294330-79AE-41BF-BB26-9A80C3A47169}" dt="2024-03-20T07:05:23.138" v="61"/>
        <pc:sldMkLst>
          <pc:docMk/>
          <pc:sldMk cId="2435609587" sldId="295"/>
        </pc:sldMkLst>
      </pc:sldChg>
      <pc:sldChg chg="del">
        <pc:chgData name="Evgeniya Snegur" userId="67f29af0-3435-45b5-9305-52a3b046b079" providerId="ADAL" clId="{53294330-79AE-41BF-BB26-9A80C3A47169}" dt="2024-03-20T07:03:13.182" v="32" actId="47"/>
        <pc:sldMkLst>
          <pc:docMk/>
          <pc:sldMk cId="1716578255" sldId="297"/>
        </pc:sldMkLst>
      </pc:sldChg>
      <pc:sldChg chg="del">
        <pc:chgData name="Evgeniya Snegur" userId="67f29af0-3435-45b5-9305-52a3b046b079" providerId="ADAL" clId="{53294330-79AE-41BF-BB26-9A80C3A47169}" dt="2024-03-20T07:03:15.314" v="34" actId="47"/>
        <pc:sldMkLst>
          <pc:docMk/>
          <pc:sldMk cId="2750968008" sldId="298"/>
        </pc:sldMkLst>
      </pc:sldChg>
      <pc:sldChg chg="modSp mod">
        <pc:chgData name="Evgeniya Snegur" userId="67f29af0-3435-45b5-9305-52a3b046b079" providerId="ADAL" clId="{53294330-79AE-41BF-BB26-9A80C3A47169}" dt="2024-03-20T07:09:19.726" v="151" actId="113"/>
        <pc:sldMkLst>
          <pc:docMk/>
          <pc:sldMk cId="256990943" sldId="299"/>
        </pc:sldMkLst>
        <pc:spChg chg="mod">
          <ac:chgData name="Evgeniya Snegur" userId="67f29af0-3435-45b5-9305-52a3b046b079" providerId="ADAL" clId="{53294330-79AE-41BF-BB26-9A80C3A47169}" dt="2024-03-20T07:09:19.726" v="151" actId="113"/>
          <ac:spMkLst>
            <pc:docMk/>
            <pc:sldMk cId="256990943" sldId="299"/>
            <ac:spMk id="9" creationId="{48E678BA-6DA1-1584-C084-5811ADFECD53}"/>
          </ac:spMkLst>
        </pc:spChg>
      </pc:sldChg>
      <pc:sldChg chg="del">
        <pc:chgData name="Evgeniya Snegur" userId="67f29af0-3435-45b5-9305-52a3b046b079" providerId="ADAL" clId="{53294330-79AE-41BF-BB26-9A80C3A47169}" dt="2024-03-20T07:02:39.069" v="27" actId="47"/>
        <pc:sldMkLst>
          <pc:docMk/>
          <pc:sldMk cId="718132024" sldId="300"/>
        </pc:sldMkLst>
      </pc:sldChg>
      <pc:sldChg chg="del">
        <pc:chgData name="Evgeniya Snegur" userId="67f29af0-3435-45b5-9305-52a3b046b079" providerId="ADAL" clId="{53294330-79AE-41BF-BB26-9A80C3A47169}" dt="2024-03-20T07:03:18.031" v="35" actId="47"/>
        <pc:sldMkLst>
          <pc:docMk/>
          <pc:sldMk cId="609949706" sldId="301"/>
        </pc:sldMkLst>
      </pc:sldChg>
      <pc:sldChg chg="del">
        <pc:chgData name="Evgeniya Snegur" userId="67f29af0-3435-45b5-9305-52a3b046b079" providerId="ADAL" clId="{53294330-79AE-41BF-BB26-9A80C3A47169}" dt="2024-03-20T07:02:48.307" v="28" actId="47"/>
        <pc:sldMkLst>
          <pc:docMk/>
          <pc:sldMk cId="2479511851" sldId="302"/>
        </pc:sldMkLst>
      </pc:sldChg>
      <pc:sldChg chg="del">
        <pc:chgData name="Evgeniya Snegur" userId="67f29af0-3435-45b5-9305-52a3b046b079" providerId="ADAL" clId="{53294330-79AE-41BF-BB26-9A80C3A47169}" dt="2024-03-20T07:03:20.750" v="37" actId="47"/>
        <pc:sldMkLst>
          <pc:docMk/>
          <pc:sldMk cId="1077154670" sldId="1648"/>
        </pc:sldMkLst>
      </pc:sldChg>
      <pc:sldChg chg="del">
        <pc:chgData name="Evgeniya Snegur" userId="67f29af0-3435-45b5-9305-52a3b046b079" providerId="ADAL" clId="{53294330-79AE-41BF-BB26-9A80C3A47169}" dt="2024-03-20T07:03:23.110" v="39" actId="47"/>
        <pc:sldMkLst>
          <pc:docMk/>
          <pc:sldMk cId="3452485895" sldId="1649"/>
        </pc:sldMkLst>
      </pc:sldChg>
      <pc:sldChg chg="del">
        <pc:chgData name="Evgeniya Snegur" userId="67f29af0-3435-45b5-9305-52a3b046b079" providerId="ADAL" clId="{53294330-79AE-41BF-BB26-9A80C3A47169}" dt="2024-03-20T07:03:25.194" v="40" actId="47"/>
        <pc:sldMkLst>
          <pc:docMk/>
          <pc:sldMk cId="3181533296" sldId="1651"/>
        </pc:sldMkLst>
      </pc:sldChg>
      <pc:sldChg chg="del">
        <pc:chgData name="Evgeniya Snegur" userId="67f29af0-3435-45b5-9305-52a3b046b079" providerId="ADAL" clId="{53294330-79AE-41BF-BB26-9A80C3A47169}" dt="2024-03-20T07:03:22.059" v="38" actId="47"/>
        <pc:sldMkLst>
          <pc:docMk/>
          <pc:sldMk cId="2250234585" sldId="1652"/>
        </pc:sldMkLst>
      </pc:sldChg>
      <pc:sldChg chg="del">
        <pc:chgData name="Evgeniya Snegur" userId="67f29af0-3435-45b5-9305-52a3b046b079" providerId="ADAL" clId="{53294330-79AE-41BF-BB26-9A80C3A47169}" dt="2024-03-20T07:03:19.615" v="36" actId="47"/>
        <pc:sldMkLst>
          <pc:docMk/>
          <pc:sldMk cId="4203013930" sldId="1653"/>
        </pc:sldMkLst>
      </pc:sldChg>
      <pc:sldChg chg="del">
        <pc:chgData name="Evgeniya Snegur" userId="67f29af0-3435-45b5-9305-52a3b046b079" providerId="ADAL" clId="{53294330-79AE-41BF-BB26-9A80C3A47169}" dt="2024-03-20T07:02:50.570" v="29" actId="47"/>
        <pc:sldMkLst>
          <pc:docMk/>
          <pc:sldMk cId="3281723850" sldId="1655"/>
        </pc:sldMkLst>
      </pc:sldChg>
      <pc:sldChg chg="del">
        <pc:chgData name="Evgeniya Snegur" userId="67f29af0-3435-45b5-9305-52a3b046b079" providerId="ADAL" clId="{53294330-79AE-41BF-BB26-9A80C3A47169}" dt="2024-03-20T07:02:02.638" v="16" actId="47"/>
        <pc:sldMkLst>
          <pc:docMk/>
          <pc:sldMk cId="542862979" sldId="1656"/>
        </pc:sldMkLst>
      </pc:sldChg>
      <pc:sldMasterChg chg="delSldLayout">
        <pc:chgData name="Evgeniya Snegur" userId="67f29af0-3435-45b5-9305-52a3b046b079" providerId="ADAL" clId="{53294330-79AE-41BF-BB26-9A80C3A47169}" dt="2024-03-20T07:03:25.194" v="40" actId="47"/>
        <pc:sldMasterMkLst>
          <pc:docMk/>
          <pc:sldMasterMk cId="2040073777" sldId="2147483648"/>
        </pc:sldMasterMkLst>
        <pc:sldLayoutChg chg="del">
          <pc:chgData name="Evgeniya Snegur" userId="67f29af0-3435-45b5-9305-52a3b046b079" providerId="ADAL" clId="{53294330-79AE-41BF-BB26-9A80C3A47169}" dt="2024-03-20T07:03:25.194" v="40" actId="47"/>
          <pc:sldLayoutMkLst>
            <pc:docMk/>
            <pc:sldMasterMk cId="2040073777" sldId="2147483648"/>
            <pc:sldLayoutMk cId="13192388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E6623-F868-4DFF-8311-B7A1500DC625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64AFA-098A-4CCA-9B72-E167C2B88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415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64AFA-098A-4CCA-9B72-E167C2B8855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66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64AFA-098A-4CCA-9B72-E167C2B8855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93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DA45E8-27D2-E038-0A60-14AD45CC1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402967A-BEAD-49D2-1B0D-369FEC089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BFA77B-5C1A-C23D-CBC3-12E9E05E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C6FA-544A-4D01-B94B-29BE9A004B2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CD983D-2A09-2C09-69DB-0D05E369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4E92D8-DEF6-C6DE-06E2-624F812B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E32-3465-41BF-BCF6-00BF4386C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055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C19B8D-1DAF-EDF1-DD76-CCAB4285F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B3AD471-CD8E-B056-4052-D8CE08560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99EB52-2A06-2665-E2D3-75F2755B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C6FA-544A-4D01-B94B-29BE9A004B2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6EE341-F8BF-8FE6-7A3C-1C9D3DEAE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E2CAAB-9267-DE8E-433F-0E08F44B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E32-3465-41BF-BCF6-00BF4386C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62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67C05BA-4519-1494-C8CA-045A7EC51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0CFCB2-F33A-BCC8-5DBB-D82834798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23CF22-510C-FF41-5D3B-2658D7E1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C6FA-544A-4D01-B94B-29BE9A004B2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C2DBA5-0BAA-1EC1-3E65-2078062D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74F46B-223E-B294-B7E3-42C87A33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E32-3465-41BF-BCF6-00BF4386C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73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E20387-C90C-0FBA-58EB-F241E9A7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D5E28B-2F9B-7CF8-E12A-DE5EBA557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9B7D57-4619-A798-E7E2-5A5EC6AC4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C6FA-544A-4D01-B94B-29BE9A004B2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542047-C10C-58E9-68AD-132FB265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1BDB93-10E0-C395-02C0-46B2C92E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E32-3465-41BF-BCF6-00BF4386C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425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DF5CB7-8B6F-9B50-D0CF-62AE314FD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62C8B5-34D6-2585-F491-01E0E3100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EA6AC1-41C2-FC29-10E2-DFCF4753D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C6FA-544A-4D01-B94B-29BE9A004B2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42B559-0CCA-EBBD-09EA-79791F62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AE8134-3892-96DE-B4B9-01B4C329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E32-3465-41BF-BCF6-00BF4386C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95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F20684-8278-9D36-8EE9-4DCF9574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A5B80B-5AF6-63DA-B7B4-60A51C3B1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68F0D37-C5DB-8EC5-308C-73FB4C5AE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B5B013D-5C5D-FDB9-0B59-5413EAE9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C6FA-544A-4D01-B94B-29BE9A004B2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68F17EC-AF87-5707-B602-26CF008E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9704313-5597-D0EF-818F-E906995E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E32-3465-41BF-BCF6-00BF4386C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32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552216-F476-30C5-5541-BD45D98E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C43DB45-8B9E-26F7-2A6C-69B34E28D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5B141E9-E2EE-1EE8-9CD0-9092CD7FB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6ED43EB-2F94-E601-044B-45492AAFD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7FA647D-06B0-675C-4AB3-A99BACC1D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9678FCC-ACB7-576D-E443-91A4AC34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C6FA-544A-4D01-B94B-29BE9A004B2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C4C09A8-351E-FA3F-A197-6672C92D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8BA9710-2EC9-8CAF-F32A-C7192125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E32-3465-41BF-BCF6-00BF4386C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78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A8935C-97AF-B4B9-C3CF-B01ACEF3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9B9E450-4B16-BB8E-4AD9-58F7F9537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C6FA-544A-4D01-B94B-29BE9A004B2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342B619-1CC3-F03F-7B58-EA0B779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95EA9BB-3B7C-243C-08B7-82FCDFDC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E32-3465-41BF-BCF6-00BF4386C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94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2AB14FC-17C9-4098-E227-FB05BDAA9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C6FA-544A-4D01-B94B-29BE9A004B2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38DD08E-AAFF-4243-5E6A-7E925C28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0B4AA7F-7B5B-409C-A02B-12D39022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E32-3465-41BF-BCF6-00BF4386C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84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AEACCB-D7D6-F163-CF95-AE9DE6CE9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03E645-8860-8FD5-28E4-A0C7BA445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2EAD90D-8947-3C8B-2941-BBEA0847E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23540D-41F1-7004-9080-E93C7AC7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C6FA-544A-4D01-B94B-29BE9A004B2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8763FA-4135-3E3F-6015-967327C4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94FFC67-9E1B-5176-BB4C-5914C694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E32-3465-41BF-BCF6-00BF4386C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187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4DCFDC-6AF8-6E24-7A20-7EA392C7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768FD15-E78E-C677-AC5F-E041AE727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F08969-B110-C3F7-2EFB-AE61AEBDA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1519F8E-B4D3-AD4A-3BDE-B7E78072E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C6FA-544A-4D01-B94B-29BE9A004B2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CB2A86-C90D-C409-37EE-F1E3DE667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915593-0496-6E34-B001-31ACE8368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E32-3465-41BF-BCF6-00BF4386C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9F2533-1CE6-B0E0-2BF0-AB661BB9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8AFB7A-EC3A-5846-E2BE-90B39F012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B16987-7E21-DC4E-B72D-36A46195B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3C6FA-544A-4D01-B94B-29BE9A004B2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E7EAFE-6116-067D-820F-A8FEF5E34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B44D25-0B7C-7B6E-945B-E80D5B4AD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FE32-3465-41BF-BCF6-00BF4386C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07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41116B29-57B4-0AA7-8B7A-A86EA1B9982F}"/>
              </a:ext>
            </a:extLst>
          </p:cNvPr>
          <p:cNvSpPr/>
          <p:nvPr/>
        </p:nvSpPr>
        <p:spPr>
          <a:xfrm>
            <a:off x="-11866" y="0"/>
            <a:ext cx="735059" cy="6165273"/>
          </a:xfrm>
          <a:custGeom>
            <a:avLst/>
            <a:gdLst/>
            <a:ahLst/>
            <a:cxnLst/>
            <a:rect l="l" t="t" r="r" b="b"/>
            <a:pathLst>
              <a:path w="18459450" h="710564">
                <a:moveTo>
                  <a:pt x="0" y="709965"/>
                </a:moveTo>
                <a:lnTo>
                  <a:pt x="18458916" y="709965"/>
                </a:lnTo>
                <a:lnTo>
                  <a:pt x="18458916" y="0"/>
                </a:lnTo>
                <a:lnTo>
                  <a:pt x="0" y="0"/>
                </a:lnTo>
                <a:lnTo>
                  <a:pt x="0" y="709965"/>
                </a:lnTo>
                <a:close/>
              </a:path>
            </a:pathLst>
          </a:custGeom>
          <a:solidFill>
            <a:srgbClr val="283D9E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xmlns="" id="{84A4CEAC-3AD3-503C-FD75-3CD4FA2A9F2A}"/>
              </a:ext>
            </a:extLst>
          </p:cNvPr>
          <p:cNvSpPr/>
          <p:nvPr/>
        </p:nvSpPr>
        <p:spPr>
          <a:xfrm>
            <a:off x="-11866" y="6165273"/>
            <a:ext cx="735059" cy="704273"/>
          </a:xfrm>
          <a:custGeom>
            <a:avLst/>
            <a:gdLst/>
            <a:ahLst/>
            <a:cxnLst/>
            <a:rect l="l" t="t" r="r" b="b"/>
            <a:pathLst>
              <a:path w="1645285" h="710564">
                <a:moveTo>
                  <a:pt x="1645180" y="0"/>
                </a:moveTo>
                <a:lnTo>
                  <a:pt x="0" y="0"/>
                </a:lnTo>
                <a:lnTo>
                  <a:pt x="0" y="709962"/>
                </a:lnTo>
                <a:lnTo>
                  <a:pt x="1645180" y="709962"/>
                </a:lnTo>
                <a:lnTo>
                  <a:pt x="1645180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CREA">
            <a:extLst>
              <a:ext uri="{FF2B5EF4-FFF2-40B4-BE49-F238E27FC236}">
                <a16:creationId xmlns:a16="http://schemas.microsoft.com/office/drawing/2014/main" xmlns="" id="{E1E72662-2542-4617-95F2-4814B8EBE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737" y="0"/>
            <a:ext cx="4851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EFA315-048B-4041-A59A-1F577611387E}"/>
              </a:ext>
            </a:extLst>
          </p:cNvPr>
          <p:cNvSpPr txBox="1"/>
          <p:nvPr/>
        </p:nvSpPr>
        <p:spPr>
          <a:xfrm>
            <a:off x="6270740" y="2497860"/>
            <a:ext cx="49929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27E00"/>
                </a:solidFill>
              </a:rPr>
              <a:t>BRASKO CLEAN ON</a:t>
            </a:r>
            <a:endParaRPr lang="ru-RU" sz="4800" b="1" dirty="0">
              <a:solidFill>
                <a:srgbClr val="F27E00"/>
              </a:solidFill>
            </a:endParaRPr>
          </a:p>
          <a:p>
            <a:endParaRPr lang="ru-RU" sz="1100" dirty="0">
              <a:solidFill>
                <a:srgbClr val="F27E00"/>
              </a:solidFill>
            </a:endParaRPr>
          </a:p>
          <a:p>
            <a:endParaRPr lang="ru-RU" sz="1100" dirty="0">
              <a:solidFill>
                <a:srgbClr val="F27E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6D3BB2-CA2F-3E9C-55AF-15E42D208904}"/>
              </a:ext>
            </a:extLst>
          </p:cNvPr>
          <p:cNvSpPr txBox="1"/>
          <p:nvPr/>
        </p:nvSpPr>
        <p:spPr>
          <a:xfrm>
            <a:off x="6270740" y="5731239"/>
            <a:ext cx="5248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Позаимствовав у природы красоту плавных линий и органичность форм, дизайнеры Cersanit создали подвесные унитазы нового поколения</a:t>
            </a:r>
            <a:r>
              <a:rPr lang="ru-RU" sz="1200" dirty="0">
                <a:solidFill>
                  <a:srgbClr val="283D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оснастив их </a:t>
            </a:r>
            <a:r>
              <a:rPr lang="ru-RU" sz="1200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скрытыми креплениями, чтобы убрать всё лишнее внутрь изделия, оставив на виду лишь монолитную чашу унитаза.  </a:t>
            </a:r>
          </a:p>
        </p:txBody>
      </p:sp>
    </p:spTree>
    <p:extLst>
      <p:ext uri="{BB962C8B-B14F-4D97-AF65-F5344CB8AC3E}">
        <p14:creationId xmlns:p14="http://schemas.microsoft.com/office/powerpoint/2010/main" xmlns="" val="214016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xmlns="" id="{AAE0C4AF-B7FE-C321-15B1-E70A11BC48ED}"/>
              </a:ext>
            </a:extLst>
          </p:cNvPr>
          <p:cNvSpPr/>
          <p:nvPr/>
        </p:nvSpPr>
        <p:spPr>
          <a:xfrm>
            <a:off x="723193" y="0"/>
            <a:ext cx="11464959" cy="704273"/>
          </a:xfrm>
          <a:custGeom>
            <a:avLst/>
            <a:gdLst/>
            <a:ahLst/>
            <a:cxnLst/>
            <a:rect l="l" t="t" r="r" b="b"/>
            <a:pathLst>
              <a:path w="18459450" h="710564">
                <a:moveTo>
                  <a:pt x="0" y="709965"/>
                </a:moveTo>
                <a:lnTo>
                  <a:pt x="18458916" y="709965"/>
                </a:lnTo>
                <a:lnTo>
                  <a:pt x="18458916" y="0"/>
                </a:lnTo>
                <a:lnTo>
                  <a:pt x="0" y="0"/>
                </a:lnTo>
                <a:lnTo>
                  <a:pt x="0" y="709965"/>
                </a:lnTo>
                <a:close/>
              </a:path>
            </a:pathLst>
          </a:custGeom>
          <a:solidFill>
            <a:srgbClr val="283D9E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xmlns="" id="{071FDC41-88A4-FC92-F6E5-0928F101624C}"/>
              </a:ext>
            </a:extLst>
          </p:cNvPr>
          <p:cNvSpPr txBox="1"/>
          <p:nvPr/>
        </p:nvSpPr>
        <p:spPr>
          <a:xfrm>
            <a:off x="908909" y="160553"/>
            <a:ext cx="8218390" cy="383155"/>
          </a:xfrm>
          <a:prstGeom prst="rect">
            <a:avLst/>
          </a:prstGeom>
        </p:spPr>
        <p:txBody>
          <a:bodyPr vert="horz" wrap="square" lIns="0" tIns="10006" rIns="0" bIns="0" rtlCol="0">
            <a:spAutoFit/>
          </a:bodyPr>
          <a:lstStyle/>
          <a:p>
            <a:pPr marL="7697" marR="0" lvl="0" indent="0" algn="l" defTabSz="554218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24" b="1" kern="0" dirty="0">
                <a:solidFill>
                  <a:srgbClr val="FFFFFF"/>
                </a:solidFill>
                <a:latin typeface="Lato"/>
                <a:cs typeface="Lato"/>
              </a:rPr>
              <a:t>НОВИНКА!</a:t>
            </a:r>
            <a:endParaRPr kumimoji="0" sz="2424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"/>
              <a:ea typeface="+mn-ea"/>
              <a:cs typeface="Lato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xmlns="" id="{C99A0E66-074A-E3B1-35D0-625ED2FD3903}"/>
              </a:ext>
            </a:extLst>
          </p:cNvPr>
          <p:cNvSpPr/>
          <p:nvPr/>
        </p:nvSpPr>
        <p:spPr>
          <a:xfrm>
            <a:off x="-11866" y="0"/>
            <a:ext cx="735059" cy="704273"/>
          </a:xfrm>
          <a:custGeom>
            <a:avLst/>
            <a:gdLst/>
            <a:ahLst/>
            <a:cxnLst/>
            <a:rect l="l" t="t" r="r" b="b"/>
            <a:pathLst>
              <a:path w="1645285" h="710564">
                <a:moveTo>
                  <a:pt x="1645180" y="0"/>
                </a:moveTo>
                <a:lnTo>
                  <a:pt x="0" y="0"/>
                </a:lnTo>
                <a:lnTo>
                  <a:pt x="0" y="709962"/>
                </a:lnTo>
                <a:lnTo>
                  <a:pt x="1645180" y="709962"/>
                </a:lnTo>
                <a:lnTo>
                  <a:pt x="1645180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 descr="Изображение выглядит как Шрифт, текст, Граф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41B3B95-798F-0572-1619-B203CC9A1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6264" y="190038"/>
            <a:ext cx="2545413" cy="3241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F6C2953-2931-02A7-59CC-64DACC35922E}"/>
              </a:ext>
            </a:extLst>
          </p:cNvPr>
          <p:cNvSpPr txBox="1"/>
          <p:nvPr/>
        </p:nvSpPr>
        <p:spPr>
          <a:xfrm>
            <a:off x="1678936" y="3700184"/>
            <a:ext cx="3421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83D9E"/>
                </a:solidFill>
              </a:rPr>
              <a:t>BRASKO SMART </a:t>
            </a:r>
            <a:r>
              <a:rPr lang="en-US" sz="2000" b="1" dirty="0">
                <a:solidFill>
                  <a:srgbClr val="F27E00"/>
                </a:solidFill>
              </a:rPr>
              <a:t>CLEAN ON</a:t>
            </a:r>
            <a:endParaRPr lang="ru-RU" sz="2000" b="1" dirty="0">
              <a:solidFill>
                <a:srgbClr val="F27E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E08470-D2E2-A15E-305F-50A55E694D3A}"/>
              </a:ext>
            </a:extLst>
          </p:cNvPr>
          <p:cNvSpPr txBox="1"/>
          <p:nvPr/>
        </p:nvSpPr>
        <p:spPr>
          <a:xfrm>
            <a:off x="1706409" y="4156219"/>
            <a:ext cx="29283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27E00"/>
                </a:solidFill>
              </a:rPr>
              <a:t>64824</a:t>
            </a:r>
            <a:endParaRPr lang="en-US" sz="1600" dirty="0">
              <a:solidFill>
                <a:srgbClr val="F27E00"/>
              </a:solidFill>
            </a:endParaRPr>
          </a:p>
          <a:p>
            <a:r>
              <a:rPr lang="ru-RU" sz="1100" dirty="0">
                <a:solidFill>
                  <a:srgbClr val="283D9E"/>
                </a:solidFill>
              </a:rPr>
              <a:t>Подвесной унитаз </a:t>
            </a:r>
            <a:r>
              <a:rPr lang="en-US" sz="1100" dirty="0">
                <a:solidFill>
                  <a:srgbClr val="283D9E"/>
                </a:solidFill>
              </a:rPr>
              <a:t>BRASKO SMART Clean On DPL EO slim LP</a:t>
            </a:r>
          </a:p>
        </p:txBody>
      </p:sp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xmlns="" id="{B360E920-1589-1689-0F6A-B517DA59E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308174"/>
              </p:ext>
            </p:extLst>
          </p:nvPr>
        </p:nvGraphicFramePr>
        <p:xfrm>
          <a:off x="1804972" y="5129462"/>
          <a:ext cx="295584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281">
                  <a:extLst>
                    <a:ext uri="{9D8B030D-6E8A-4147-A177-3AD203B41FA5}">
                      <a16:colId xmlns:a16="http://schemas.microsoft.com/office/drawing/2014/main" xmlns="" val="3651625681"/>
                    </a:ext>
                  </a:extLst>
                </a:gridCol>
                <a:gridCol w="985281">
                  <a:extLst>
                    <a:ext uri="{9D8B030D-6E8A-4147-A177-3AD203B41FA5}">
                      <a16:colId xmlns:a16="http://schemas.microsoft.com/office/drawing/2014/main" xmlns="" val="1688847968"/>
                    </a:ext>
                  </a:extLst>
                </a:gridCol>
                <a:gridCol w="985281">
                  <a:extLst>
                    <a:ext uri="{9D8B030D-6E8A-4147-A177-3AD203B41FA5}">
                      <a16:colId xmlns:a16="http://schemas.microsoft.com/office/drawing/2014/main" xmlns="" val="2128047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РРЦ Зона 1</a:t>
                      </a:r>
                    </a:p>
                  </a:txBody>
                  <a:tcPr marL="0" marR="0" marT="0" marB="0" anchor="ctr">
                    <a:solidFill>
                      <a:srgbClr val="283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РРЦ Зона 2</a:t>
                      </a:r>
                    </a:p>
                  </a:txBody>
                  <a:tcPr marL="0" marR="0" marT="0" marB="0" anchor="ctr">
                    <a:solidFill>
                      <a:srgbClr val="283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РРЦ Зона 3</a:t>
                      </a:r>
                    </a:p>
                  </a:txBody>
                  <a:tcPr marL="0" marR="0" marT="0" marB="0" anchor="ctr">
                    <a:solidFill>
                      <a:srgbClr val="283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0622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</a:t>
                      </a:r>
                      <a:r>
                        <a:rPr lang="en-US" sz="1200" dirty="0"/>
                        <a:t>1</a:t>
                      </a:r>
                      <a:r>
                        <a:rPr lang="ru-RU" sz="1200" dirty="0"/>
                        <a:t> 990 руб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23 590 </a:t>
                      </a:r>
                      <a:r>
                        <a:rPr lang="ru-RU" sz="1200" dirty="0"/>
                        <a:t>руб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24 690 руб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92228856"/>
                  </a:ext>
                </a:extLst>
              </a:tr>
            </a:tbl>
          </a:graphicData>
        </a:graphic>
      </p:graphicFrame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28678056-C004-6D85-19A6-ECD109C1BF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9226" y="1251497"/>
            <a:ext cx="2379817" cy="2141693"/>
          </a:xfrm>
          <a:prstGeom prst="rect">
            <a:avLst/>
          </a:prstGeom>
        </p:spPr>
      </p:pic>
      <p:pic>
        <p:nvPicPr>
          <p:cNvPr id="2050" name="Рисунок 3">
            <a:extLst>
              <a:ext uri="{FF2B5EF4-FFF2-40B4-BE49-F238E27FC236}">
                <a16:creationId xmlns:a16="http://schemas.microsoft.com/office/drawing/2014/main" xmlns="" id="{4F3BB170-3204-40BD-435A-1CF101BF1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2889" y="2813889"/>
            <a:ext cx="815056" cy="57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3">
            <a:extLst>
              <a:ext uri="{FF2B5EF4-FFF2-40B4-BE49-F238E27FC236}">
                <a16:creationId xmlns:a16="http://schemas.microsoft.com/office/drawing/2014/main" xmlns="" id="{058FA188-39BC-7957-D165-E29696326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765" y="4305960"/>
            <a:ext cx="478422" cy="33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3">
            <a:extLst>
              <a:ext uri="{FF2B5EF4-FFF2-40B4-BE49-F238E27FC236}">
                <a16:creationId xmlns:a16="http://schemas.microsoft.com/office/drawing/2014/main" xmlns="" id="{06EFA949-0B11-BC96-E2B1-3DC469575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765" y="5500302"/>
            <a:ext cx="478422" cy="33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F1AF3F-5050-3E9F-68B7-C09D4287A0EA}"/>
              </a:ext>
            </a:extLst>
          </p:cNvPr>
          <p:cNvSpPr txBox="1"/>
          <p:nvPr/>
        </p:nvSpPr>
        <p:spPr>
          <a:xfrm>
            <a:off x="6550781" y="2476205"/>
            <a:ext cx="43784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BRASKO</a:t>
            </a:r>
            <a:r>
              <a:rPr lang="ru-RU" sz="1200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подвесной унитаз в гармоничной овальной форме, который станет идеальным дополнением современных классических интерьеров. Модель оснащена инновационным скрытым креплением </a:t>
            </a:r>
            <a:r>
              <a:rPr lang="en-US" sz="1200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SMART</a:t>
            </a:r>
            <a:r>
              <a:rPr lang="ru-RU" sz="1200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На виду остаётся только функциональная часть — монолитный блок, за которым спрятаны изгибы чаши и элементы крепления. Установка со </a:t>
            </a:r>
            <a:r>
              <a:rPr lang="en-US" sz="1200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SMART</a:t>
            </a:r>
            <a:r>
              <a:rPr lang="ru-RU" sz="1200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проста и не требует помощи специалиста.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7285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1E803FA-90C9-8264-5025-389256CD24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233" t="10432" r="2750" b="2531"/>
          <a:stretch/>
        </p:blipFill>
        <p:spPr>
          <a:xfrm>
            <a:off x="275167" y="904346"/>
            <a:ext cx="6328833" cy="5161165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E51FFF2B-3F32-FAB7-43BE-00FD809ABE8D}"/>
              </a:ext>
            </a:extLst>
          </p:cNvPr>
          <p:cNvSpPr/>
          <p:nvPr/>
        </p:nvSpPr>
        <p:spPr>
          <a:xfrm>
            <a:off x="723193" y="0"/>
            <a:ext cx="11464959" cy="704273"/>
          </a:xfrm>
          <a:custGeom>
            <a:avLst/>
            <a:gdLst/>
            <a:ahLst/>
            <a:cxnLst/>
            <a:rect l="l" t="t" r="r" b="b"/>
            <a:pathLst>
              <a:path w="18459450" h="710564">
                <a:moveTo>
                  <a:pt x="0" y="709965"/>
                </a:moveTo>
                <a:lnTo>
                  <a:pt x="18458916" y="709965"/>
                </a:lnTo>
                <a:lnTo>
                  <a:pt x="18458916" y="0"/>
                </a:lnTo>
                <a:lnTo>
                  <a:pt x="0" y="0"/>
                </a:lnTo>
                <a:lnTo>
                  <a:pt x="0" y="709965"/>
                </a:lnTo>
                <a:close/>
              </a:path>
            </a:pathLst>
          </a:custGeom>
          <a:solidFill>
            <a:srgbClr val="283D9E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xmlns="" id="{9CB3221C-1CE6-076E-2AB9-3F643583C335}"/>
              </a:ext>
            </a:extLst>
          </p:cNvPr>
          <p:cNvSpPr txBox="1"/>
          <p:nvPr/>
        </p:nvSpPr>
        <p:spPr>
          <a:xfrm>
            <a:off x="908909" y="160553"/>
            <a:ext cx="8218390" cy="383155"/>
          </a:xfrm>
          <a:prstGeom prst="rect">
            <a:avLst/>
          </a:prstGeom>
        </p:spPr>
        <p:txBody>
          <a:bodyPr vert="horz" wrap="square" lIns="0" tIns="10006" rIns="0" bIns="0" rtlCol="0">
            <a:spAutoFit/>
          </a:bodyPr>
          <a:lstStyle/>
          <a:p>
            <a:pPr marL="7697" marR="0" lvl="0" indent="0" algn="l" defTabSz="554218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24" b="1" kern="0" dirty="0">
                <a:solidFill>
                  <a:srgbClr val="FFFFFF"/>
                </a:solidFill>
                <a:latin typeface="Lato"/>
                <a:cs typeface="Lato"/>
              </a:rPr>
              <a:t>ИННОВАЦИОННЫЕ КРЕПЛЕНИЯ </a:t>
            </a:r>
            <a:r>
              <a:rPr lang="en-US" sz="2424" b="1" kern="0" dirty="0">
                <a:solidFill>
                  <a:srgbClr val="FFFFFF"/>
                </a:solidFill>
                <a:latin typeface="Lato"/>
                <a:cs typeface="Lato"/>
              </a:rPr>
              <a:t>SO SMART</a:t>
            </a:r>
            <a:endParaRPr kumimoji="0" lang="en-US" sz="2424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"/>
              <a:ea typeface="+mn-ea"/>
              <a:cs typeface="Lato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81518D4-55C9-1A07-95F7-40696F0153C8}"/>
              </a:ext>
            </a:extLst>
          </p:cNvPr>
          <p:cNvSpPr/>
          <p:nvPr/>
        </p:nvSpPr>
        <p:spPr>
          <a:xfrm>
            <a:off x="-11866" y="0"/>
            <a:ext cx="735059" cy="704273"/>
          </a:xfrm>
          <a:custGeom>
            <a:avLst/>
            <a:gdLst/>
            <a:ahLst/>
            <a:cxnLst/>
            <a:rect l="l" t="t" r="r" b="b"/>
            <a:pathLst>
              <a:path w="1645285" h="710564">
                <a:moveTo>
                  <a:pt x="1645180" y="0"/>
                </a:moveTo>
                <a:lnTo>
                  <a:pt x="0" y="0"/>
                </a:lnTo>
                <a:lnTo>
                  <a:pt x="0" y="709962"/>
                </a:lnTo>
                <a:lnTo>
                  <a:pt x="1645180" y="709962"/>
                </a:lnTo>
                <a:lnTo>
                  <a:pt x="1645180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Рисунок 18" descr="Изображение выглядит как Шрифт, текст, Граф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A09C7CA-CD25-7227-B80D-E595E0FF03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6264" y="190038"/>
            <a:ext cx="2545413" cy="3241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C83C350-5D82-EAFE-5A32-AE76A210BC8A}"/>
              </a:ext>
            </a:extLst>
          </p:cNvPr>
          <p:cNvSpPr txBox="1"/>
          <p:nvPr/>
        </p:nvSpPr>
        <p:spPr>
          <a:xfrm>
            <a:off x="7183966" y="2816418"/>
            <a:ext cx="446193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400" dirty="0">
              <a:solidFill>
                <a:srgbClr val="283D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Подвесные унитазы City </a:t>
            </a:r>
            <a:r>
              <a:rPr lang="en-US" sz="1400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</a:t>
            </a:r>
            <a:r>
              <a:rPr lang="ru-RU" sz="1400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Brasko</a:t>
            </a:r>
            <a:r>
              <a:rPr lang="ru-RU" sz="1400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</a:t>
            </a:r>
            <a:r>
              <a:rPr lang="ru-RU" sz="1400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оснащены инновационным скрытым креплением </a:t>
            </a:r>
            <a:r>
              <a:rPr lang="en-US" sz="1400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ru-RU" sz="1400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SMART. Установка не требует много времени и помощи специалиста. Фиксация унитаза к стене осуществляется сверху через отверстия для сиденья, что удобно. На виду остаются только функциональные части оборудования. Это избавляет интерьер от визуального шума. </a:t>
            </a:r>
          </a:p>
        </p:txBody>
      </p:sp>
      <p:pic>
        <p:nvPicPr>
          <p:cNvPr id="1026" name="Рисунок 3">
            <a:extLst>
              <a:ext uri="{FF2B5EF4-FFF2-40B4-BE49-F238E27FC236}">
                <a16:creationId xmlns:a16="http://schemas.microsoft.com/office/drawing/2014/main" xmlns="" id="{2935ECA9-7B0C-F13E-3DE4-452EDA2BE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5813" y="1083733"/>
            <a:ext cx="2152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560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E51FFF2B-3F32-FAB7-43BE-00FD809ABE8D}"/>
              </a:ext>
            </a:extLst>
          </p:cNvPr>
          <p:cNvSpPr/>
          <p:nvPr/>
        </p:nvSpPr>
        <p:spPr>
          <a:xfrm>
            <a:off x="723193" y="0"/>
            <a:ext cx="11464959" cy="704273"/>
          </a:xfrm>
          <a:custGeom>
            <a:avLst/>
            <a:gdLst/>
            <a:ahLst/>
            <a:cxnLst/>
            <a:rect l="l" t="t" r="r" b="b"/>
            <a:pathLst>
              <a:path w="18459450" h="710564">
                <a:moveTo>
                  <a:pt x="0" y="709965"/>
                </a:moveTo>
                <a:lnTo>
                  <a:pt x="18458916" y="709965"/>
                </a:lnTo>
                <a:lnTo>
                  <a:pt x="18458916" y="0"/>
                </a:lnTo>
                <a:lnTo>
                  <a:pt x="0" y="0"/>
                </a:lnTo>
                <a:lnTo>
                  <a:pt x="0" y="709965"/>
                </a:lnTo>
                <a:close/>
              </a:path>
            </a:pathLst>
          </a:custGeom>
          <a:solidFill>
            <a:srgbClr val="283D9E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xmlns="" id="{9CB3221C-1CE6-076E-2AB9-3F643583C335}"/>
              </a:ext>
            </a:extLst>
          </p:cNvPr>
          <p:cNvSpPr txBox="1"/>
          <p:nvPr/>
        </p:nvSpPr>
        <p:spPr>
          <a:xfrm>
            <a:off x="908909" y="160553"/>
            <a:ext cx="8218390" cy="383155"/>
          </a:xfrm>
          <a:prstGeom prst="rect">
            <a:avLst/>
          </a:prstGeom>
        </p:spPr>
        <p:txBody>
          <a:bodyPr vert="horz" wrap="square" lIns="0" tIns="10006" rIns="0" bIns="0" rtlCol="0">
            <a:spAutoFit/>
          </a:bodyPr>
          <a:lstStyle/>
          <a:p>
            <a:pPr marL="7697" marR="0" lvl="0" indent="0" algn="l" defTabSz="554218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Lato"/>
              </a:rPr>
              <a:t>BRASKO</a:t>
            </a:r>
            <a:endParaRPr kumimoji="0" sz="2424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"/>
              <a:ea typeface="+mn-ea"/>
              <a:cs typeface="Lato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81518D4-55C9-1A07-95F7-40696F0153C8}"/>
              </a:ext>
            </a:extLst>
          </p:cNvPr>
          <p:cNvSpPr/>
          <p:nvPr/>
        </p:nvSpPr>
        <p:spPr>
          <a:xfrm>
            <a:off x="-11866" y="0"/>
            <a:ext cx="735059" cy="704273"/>
          </a:xfrm>
          <a:custGeom>
            <a:avLst/>
            <a:gdLst/>
            <a:ahLst/>
            <a:cxnLst/>
            <a:rect l="l" t="t" r="r" b="b"/>
            <a:pathLst>
              <a:path w="1645285" h="710564">
                <a:moveTo>
                  <a:pt x="1645180" y="0"/>
                </a:moveTo>
                <a:lnTo>
                  <a:pt x="0" y="0"/>
                </a:lnTo>
                <a:lnTo>
                  <a:pt x="0" y="709962"/>
                </a:lnTo>
                <a:lnTo>
                  <a:pt x="1645180" y="709962"/>
                </a:lnTo>
                <a:lnTo>
                  <a:pt x="1645180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Рисунок 18" descr="Изображение выглядит как Шрифт, текст, Граф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A09C7CA-CD25-7227-B80D-E595E0FF0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6264" y="190038"/>
            <a:ext cx="2545413" cy="3241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307D80-D94C-1F17-B4C7-300A7A8EF792}"/>
              </a:ext>
            </a:extLst>
          </p:cNvPr>
          <p:cNvSpPr txBox="1"/>
          <p:nvPr/>
        </p:nvSpPr>
        <p:spPr>
          <a:xfrm>
            <a:off x="953900" y="5734725"/>
            <a:ext cx="3396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83D9E"/>
                </a:solidFill>
              </a:rPr>
              <a:t>BRASKO SMART </a:t>
            </a:r>
            <a:r>
              <a:rPr lang="en-US" sz="2000" b="1" dirty="0">
                <a:solidFill>
                  <a:srgbClr val="F27E00"/>
                </a:solidFill>
              </a:rPr>
              <a:t>CLEAN ON</a:t>
            </a:r>
            <a:endParaRPr lang="ru-RU" sz="2000" b="1" dirty="0">
              <a:solidFill>
                <a:srgbClr val="F27E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B282B8-662C-420C-EDF4-E096DD577702}"/>
              </a:ext>
            </a:extLst>
          </p:cNvPr>
          <p:cNvSpPr txBox="1"/>
          <p:nvPr/>
        </p:nvSpPr>
        <p:spPr>
          <a:xfrm>
            <a:off x="973567" y="6106141"/>
            <a:ext cx="3957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27E00"/>
                </a:solidFill>
              </a:rPr>
              <a:t>64824</a:t>
            </a:r>
            <a:endParaRPr lang="en-US" sz="1600" dirty="0">
              <a:solidFill>
                <a:srgbClr val="F27E00"/>
              </a:solidFill>
            </a:endParaRPr>
          </a:p>
          <a:p>
            <a:r>
              <a:rPr lang="ru-RU" sz="1100" dirty="0">
                <a:solidFill>
                  <a:srgbClr val="283D9E"/>
                </a:solidFill>
              </a:rPr>
              <a:t>Подвесной унитаз </a:t>
            </a:r>
            <a:r>
              <a:rPr lang="en-US" sz="1100" dirty="0">
                <a:solidFill>
                  <a:srgbClr val="283D9E"/>
                </a:solidFill>
              </a:rPr>
              <a:t>BRASKO SMART Clean On DPL EO slim LP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6F1D7D5-9F66-4379-A920-8B833D9B76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72114" y="5678515"/>
            <a:ext cx="782807" cy="10642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B90D4AE-DC80-7909-DB4F-D951E743AB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11149" y="5685174"/>
            <a:ext cx="782807" cy="1064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FB3004C-95ED-148D-0B6E-D2550068E9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97934" y="5679759"/>
            <a:ext cx="746529" cy="10635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2E002C6-0BD7-EEFE-1169-2D0CBEE169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58244" y="5678515"/>
            <a:ext cx="757636" cy="10124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15B5530-919B-9F50-C554-85C801C1C2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26156" y="5685174"/>
            <a:ext cx="752232" cy="10635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F532D30-8310-939C-62A4-00A9341A4DA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t="52448" r="69181" b="2337"/>
          <a:stretch/>
        </p:blipFill>
        <p:spPr>
          <a:xfrm>
            <a:off x="8277939" y="5479265"/>
            <a:ext cx="836012" cy="103214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F5CC0EF-A1F2-8FB7-9710-5701BBDC222B}"/>
              </a:ext>
            </a:extLst>
          </p:cNvPr>
          <p:cNvSpPr/>
          <p:nvPr/>
        </p:nvSpPr>
        <p:spPr>
          <a:xfrm>
            <a:off x="8322681" y="6482003"/>
            <a:ext cx="746529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500" b="1" spc="20" dirty="0">
                <a:solidFill>
                  <a:srgbClr val="283D9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ОТСУТСТВИЕ ВНЕШНИХ КРЕПЛЕНИЙ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49561A1-10CA-E6E1-DD68-4F502DC84FD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93432" y="3015027"/>
            <a:ext cx="2698233" cy="242824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307DDE7-BC7A-C13C-A310-F3FD37573E7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26925" y="1123275"/>
            <a:ext cx="3071644" cy="432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E824C70-8332-9D3B-56C2-ACF31DB77FF7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93431" y="736925"/>
            <a:ext cx="2698234" cy="2290621"/>
          </a:xfrm>
          <a:prstGeom prst="rect">
            <a:avLst/>
          </a:prstGeom>
        </p:spPr>
      </p:pic>
      <p:pic>
        <p:nvPicPr>
          <p:cNvPr id="11" name="Рисунок 3">
            <a:extLst>
              <a:ext uri="{FF2B5EF4-FFF2-40B4-BE49-F238E27FC236}">
                <a16:creationId xmlns:a16="http://schemas.microsoft.com/office/drawing/2014/main" xmlns="" id="{24EFADE3-96E9-C506-9FB9-31C497373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094" y="6126044"/>
            <a:ext cx="666640" cy="46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Изображение выглядит как текст, зарисовка, рисуно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37268E7-EE58-D119-0ECC-E165BC60849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8051" y="5643330"/>
            <a:ext cx="886240" cy="120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559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антехнический прибор, комната отдыха, Кольцо унитаза, ванная&#10;&#10;Автоматически созданное описание">
            <a:extLst>
              <a:ext uri="{FF2B5EF4-FFF2-40B4-BE49-F238E27FC236}">
                <a16:creationId xmlns:a16="http://schemas.microsoft.com/office/drawing/2014/main" xmlns="" id="{83535F06-F9DB-0FED-90F3-6EC2754AEF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866" y="997058"/>
            <a:ext cx="3373147" cy="439996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857586E3-2C3C-54CC-3363-0B98BE922A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52448" r="69181" b="2337"/>
          <a:stretch/>
        </p:blipFill>
        <p:spPr>
          <a:xfrm>
            <a:off x="7380245" y="5306195"/>
            <a:ext cx="927754" cy="11454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E678BA-6DA1-1584-C084-5811ADFECD53}"/>
              </a:ext>
            </a:extLst>
          </p:cNvPr>
          <p:cNvSpPr txBox="1"/>
          <p:nvPr/>
        </p:nvSpPr>
        <p:spPr>
          <a:xfrm>
            <a:off x="719567" y="5519172"/>
            <a:ext cx="47837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27E00"/>
                </a:solidFill>
              </a:rPr>
              <a:t>64916</a:t>
            </a:r>
            <a:endParaRPr lang="ru-RU" sz="1800" dirty="0">
              <a:solidFill>
                <a:srgbClr val="F27E00"/>
              </a:solidFill>
            </a:endParaRPr>
          </a:p>
          <a:p>
            <a:r>
              <a:rPr lang="en-US" sz="1200" dirty="0">
                <a:solidFill>
                  <a:srgbClr val="283D9E"/>
                </a:solidFill>
              </a:rPr>
              <a:t>Комплект BRASKO SMART CO DPL EO slim </a:t>
            </a:r>
            <a:r>
              <a:rPr lang="en-US" sz="1200" dirty="0" err="1">
                <a:solidFill>
                  <a:srgbClr val="283D9E"/>
                </a:solidFill>
              </a:rPr>
              <a:t>инсталляция</a:t>
            </a:r>
            <a:r>
              <a:rPr lang="en-US" sz="1200" dirty="0">
                <a:solidFill>
                  <a:srgbClr val="283D9E"/>
                </a:solidFill>
              </a:rPr>
              <a:t> LINK PRO LP</a:t>
            </a:r>
          </a:p>
          <a:p>
            <a:endParaRPr lang="en-US" sz="1200" dirty="0">
              <a:solidFill>
                <a:srgbClr val="283D9E"/>
              </a:solidFill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xmlns="" id="{AAE0C4AF-B7FE-C321-15B1-E70A11BC48ED}"/>
              </a:ext>
            </a:extLst>
          </p:cNvPr>
          <p:cNvSpPr/>
          <p:nvPr/>
        </p:nvSpPr>
        <p:spPr>
          <a:xfrm>
            <a:off x="723193" y="0"/>
            <a:ext cx="11464959" cy="704273"/>
          </a:xfrm>
          <a:custGeom>
            <a:avLst/>
            <a:gdLst/>
            <a:ahLst/>
            <a:cxnLst/>
            <a:rect l="l" t="t" r="r" b="b"/>
            <a:pathLst>
              <a:path w="18459450" h="710564">
                <a:moveTo>
                  <a:pt x="0" y="709965"/>
                </a:moveTo>
                <a:lnTo>
                  <a:pt x="18458916" y="709965"/>
                </a:lnTo>
                <a:lnTo>
                  <a:pt x="18458916" y="0"/>
                </a:lnTo>
                <a:lnTo>
                  <a:pt x="0" y="0"/>
                </a:lnTo>
                <a:lnTo>
                  <a:pt x="0" y="709965"/>
                </a:lnTo>
                <a:close/>
              </a:path>
            </a:pathLst>
          </a:custGeom>
          <a:solidFill>
            <a:srgbClr val="283D9E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xmlns="" id="{071FDC41-88A4-FC92-F6E5-0928F101624C}"/>
              </a:ext>
            </a:extLst>
          </p:cNvPr>
          <p:cNvSpPr txBox="1"/>
          <p:nvPr/>
        </p:nvSpPr>
        <p:spPr>
          <a:xfrm>
            <a:off x="908909" y="160553"/>
            <a:ext cx="8218390" cy="383155"/>
          </a:xfrm>
          <a:prstGeom prst="rect">
            <a:avLst/>
          </a:prstGeom>
        </p:spPr>
        <p:txBody>
          <a:bodyPr vert="horz" wrap="square" lIns="0" tIns="10006" rIns="0" bIns="0" rtlCol="0">
            <a:spAutoFit/>
          </a:bodyPr>
          <a:lstStyle/>
          <a:p>
            <a:pPr marL="7697" marR="0" lvl="0" indent="0" algn="l" defTabSz="554218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24" b="1" kern="0" dirty="0">
                <a:solidFill>
                  <a:srgbClr val="FFFFFF"/>
                </a:solidFill>
                <a:latin typeface="Lato"/>
                <a:cs typeface="Lato"/>
              </a:rPr>
              <a:t>КОМПЛЕКТЫ</a:t>
            </a:r>
            <a:endParaRPr kumimoji="0" sz="2424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"/>
              <a:ea typeface="+mn-ea"/>
              <a:cs typeface="Lato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xmlns="" id="{C99A0E66-074A-E3B1-35D0-625ED2FD3903}"/>
              </a:ext>
            </a:extLst>
          </p:cNvPr>
          <p:cNvSpPr/>
          <p:nvPr/>
        </p:nvSpPr>
        <p:spPr>
          <a:xfrm>
            <a:off x="-11866" y="0"/>
            <a:ext cx="735059" cy="704273"/>
          </a:xfrm>
          <a:custGeom>
            <a:avLst/>
            <a:gdLst/>
            <a:ahLst/>
            <a:cxnLst/>
            <a:rect l="l" t="t" r="r" b="b"/>
            <a:pathLst>
              <a:path w="1645285" h="710564">
                <a:moveTo>
                  <a:pt x="1645180" y="0"/>
                </a:moveTo>
                <a:lnTo>
                  <a:pt x="0" y="0"/>
                </a:lnTo>
                <a:lnTo>
                  <a:pt x="0" y="709962"/>
                </a:lnTo>
                <a:lnTo>
                  <a:pt x="1645180" y="709962"/>
                </a:lnTo>
                <a:lnTo>
                  <a:pt x="1645180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 descr="Изображение выглядит как Шрифт, текст, Граф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41B3B95-798F-0572-1619-B203CC9A13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6264" y="190038"/>
            <a:ext cx="2545413" cy="32419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3440F43-3055-6493-CB79-1EF862132EBB}"/>
              </a:ext>
            </a:extLst>
          </p:cNvPr>
          <p:cNvSpPr txBox="1"/>
          <p:nvPr/>
        </p:nvSpPr>
        <p:spPr>
          <a:xfrm>
            <a:off x="6490338" y="3184725"/>
            <a:ext cx="527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83D9E"/>
                </a:solidFill>
              </a:rPr>
              <a:t>Технология </a:t>
            </a:r>
            <a:r>
              <a:rPr lang="en-US" sz="1400" dirty="0">
                <a:solidFill>
                  <a:srgbClr val="283D9E"/>
                </a:solidFill>
              </a:rPr>
              <a:t>CLEAN ON</a:t>
            </a:r>
            <a:r>
              <a:rPr lang="ru-RU" sz="1400" dirty="0">
                <a:solidFill>
                  <a:srgbClr val="283D9E"/>
                </a:solidFill>
              </a:rPr>
              <a:t>, гарантирующая безупречный смыв и идеально чистую внутреннюю поверхность чаши</a:t>
            </a:r>
            <a:r>
              <a:rPr lang="en-US" sz="1400" dirty="0">
                <a:solidFill>
                  <a:srgbClr val="283D9E"/>
                </a:solidFill>
              </a:rPr>
              <a:t> </a:t>
            </a:r>
            <a:endParaRPr lang="ru-RU" sz="1400" dirty="0">
              <a:solidFill>
                <a:srgbClr val="283D9E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8F01268-A501-552A-516D-CC8B27D36C43}"/>
              </a:ext>
            </a:extLst>
          </p:cNvPr>
          <p:cNvSpPr txBox="1"/>
          <p:nvPr/>
        </p:nvSpPr>
        <p:spPr>
          <a:xfrm>
            <a:off x="6490338" y="1262133"/>
            <a:ext cx="5273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dirty="0">
                <a:solidFill>
                  <a:srgbClr val="283D9E"/>
                </a:solidFill>
                <a:effectLst/>
              </a:rPr>
              <a:t>Возможность выбора кнопок</a:t>
            </a:r>
            <a:endParaRPr lang="ru-RU" sz="1400" dirty="0">
              <a:solidFill>
                <a:srgbClr val="283D9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558AAD3-4C06-7165-DC0F-976FB212C66A}"/>
              </a:ext>
            </a:extLst>
          </p:cNvPr>
          <p:cNvSpPr txBox="1"/>
          <p:nvPr/>
        </p:nvSpPr>
        <p:spPr>
          <a:xfrm>
            <a:off x="6490338" y="2435549"/>
            <a:ext cx="527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dirty="0">
                <a:solidFill>
                  <a:srgbClr val="283D9E"/>
                </a:solidFill>
                <a:effectLst/>
              </a:rPr>
              <a:t>Сиденье с крышкой из износоустойчивого </a:t>
            </a:r>
            <a:r>
              <a:rPr lang="ru-RU" sz="1400" b="0" i="0" dirty="0" err="1">
                <a:solidFill>
                  <a:srgbClr val="283D9E"/>
                </a:solidFill>
                <a:effectLst/>
              </a:rPr>
              <a:t>дюропласта</a:t>
            </a:r>
            <a:r>
              <a:rPr lang="ru-RU" sz="1400" b="0" i="0" dirty="0">
                <a:solidFill>
                  <a:srgbClr val="283D9E"/>
                </a:solidFill>
                <a:effectLst/>
              </a:rPr>
              <a:t> оснащено механизмом плавного и бесшумного опускания</a:t>
            </a:r>
            <a:endParaRPr lang="ru-RU" sz="1400" dirty="0">
              <a:solidFill>
                <a:srgbClr val="283D9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6530391-8E4F-0FD9-304B-9DE05C4A2DC7}"/>
              </a:ext>
            </a:extLst>
          </p:cNvPr>
          <p:cNvSpPr txBox="1"/>
          <p:nvPr/>
        </p:nvSpPr>
        <p:spPr>
          <a:xfrm>
            <a:off x="6495185" y="1901816"/>
            <a:ext cx="5044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283D9E"/>
                </a:solidFill>
                <a:effectLst/>
              </a:rPr>
              <a:t>Усиленная стальная рама выдерживает нагрузку до 400 кг</a:t>
            </a:r>
            <a:endParaRPr lang="ru-RU" sz="1400" dirty="0">
              <a:solidFill>
                <a:srgbClr val="283D9E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14A184E-D54F-9605-ACC7-C596B05603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0" y="5511651"/>
            <a:ext cx="868710" cy="118102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D738ADC1-132F-1074-CAF2-E5DE0308A9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66582" y="4284951"/>
            <a:ext cx="868710" cy="118102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20247AA2-7FF1-4D12-AFE9-03BAC86F62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77546" y="5540373"/>
            <a:ext cx="828451" cy="118029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D944041F-1318-FE3C-3232-BF63AABF3B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72313" y="4273483"/>
            <a:ext cx="840777" cy="112353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3A3F26E0-981D-9965-4516-7D40A702C5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50287" y="4292594"/>
            <a:ext cx="834779" cy="1180292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E37290A-1E23-0A9A-83B0-B4D037432F9B}"/>
              </a:ext>
            </a:extLst>
          </p:cNvPr>
          <p:cNvSpPr/>
          <p:nvPr/>
        </p:nvSpPr>
        <p:spPr>
          <a:xfrm>
            <a:off x="7420101" y="6413652"/>
            <a:ext cx="976097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spc="20" dirty="0">
                <a:solidFill>
                  <a:srgbClr val="283D9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ОТСУТСТВИЕ ВНЕШНИХ КРЕПЛЕНИЙ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333D2270-826F-FCC3-981B-68BF9B6D3EB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59355" y="5397454"/>
            <a:ext cx="1159801" cy="146908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335066-2C30-71E2-F146-1EB8B624208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56971" y="4190388"/>
            <a:ext cx="990075" cy="1309191"/>
          </a:xfrm>
          <a:prstGeom prst="rect">
            <a:avLst/>
          </a:prstGeom>
        </p:spPr>
      </p:pic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C5DC7D33-4FAD-4030-8509-FCFB28E1D3A4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2430684" y="1427746"/>
            <a:ext cx="3696526" cy="177166"/>
          </a:xfrm>
          <a:prstGeom prst="straightConnector1">
            <a:avLst/>
          </a:prstGeom>
          <a:ln w="76200">
            <a:solidFill>
              <a:srgbClr val="283D9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80EFC63D-B6EC-69C3-42F8-303089E8B977}"/>
              </a:ext>
            </a:extLst>
          </p:cNvPr>
          <p:cNvCxnSpPr>
            <a:cxnSpLocks/>
          </p:cNvCxnSpPr>
          <p:nvPr/>
        </p:nvCxnSpPr>
        <p:spPr>
          <a:xfrm flipH="1">
            <a:off x="2201441" y="2109819"/>
            <a:ext cx="3863350" cy="414183"/>
          </a:xfrm>
          <a:prstGeom prst="straightConnector1">
            <a:avLst/>
          </a:prstGeom>
          <a:ln w="76200">
            <a:solidFill>
              <a:srgbClr val="283D9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xmlns="" id="{70C7A98B-BFCF-B097-81FD-0862E3FD868C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2868835" y="2791892"/>
            <a:ext cx="3258375" cy="849604"/>
          </a:xfrm>
          <a:prstGeom prst="straightConnector1">
            <a:avLst/>
          </a:prstGeom>
          <a:ln w="76200">
            <a:solidFill>
              <a:srgbClr val="283D9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xmlns="" id="{8E8E3CE5-D3D6-0AD4-2284-588FF4845A8C}"/>
              </a:ext>
            </a:extLst>
          </p:cNvPr>
          <p:cNvCxnSpPr>
            <a:cxnSpLocks/>
          </p:cNvCxnSpPr>
          <p:nvPr/>
        </p:nvCxnSpPr>
        <p:spPr>
          <a:xfrm flipH="1">
            <a:off x="3034198" y="3499375"/>
            <a:ext cx="3030593" cy="902303"/>
          </a:xfrm>
          <a:prstGeom prst="straightConnector1">
            <a:avLst/>
          </a:prstGeom>
          <a:ln w="76200">
            <a:solidFill>
              <a:srgbClr val="283D9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xmlns="" id="{CB0EF439-80C3-07EB-D388-51AE429CF350}"/>
              </a:ext>
            </a:extLst>
          </p:cNvPr>
          <p:cNvSpPr/>
          <p:nvPr/>
        </p:nvSpPr>
        <p:spPr>
          <a:xfrm>
            <a:off x="6127210" y="1258982"/>
            <a:ext cx="337527" cy="337527"/>
          </a:xfrm>
          <a:prstGeom prst="roundRect">
            <a:avLst/>
          </a:prstGeom>
          <a:solidFill>
            <a:srgbClr val="283D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xmlns="" id="{7647B20D-1940-941C-0389-22967C41A4D4}"/>
              </a:ext>
            </a:extLst>
          </p:cNvPr>
          <p:cNvSpPr/>
          <p:nvPr/>
        </p:nvSpPr>
        <p:spPr>
          <a:xfrm>
            <a:off x="6127210" y="1941055"/>
            <a:ext cx="337527" cy="337527"/>
          </a:xfrm>
          <a:prstGeom prst="roundRect">
            <a:avLst/>
          </a:prstGeom>
          <a:solidFill>
            <a:srgbClr val="283D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xmlns="" id="{B2C271BF-994B-8952-9B9E-14C3192F1E5E}"/>
              </a:ext>
            </a:extLst>
          </p:cNvPr>
          <p:cNvSpPr/>
          <p:nvPr/>
        </p:nvSpPr>
        <p:spPr>
          <a:xfrm>
            <a:off x="6127210" y="2623128"/>
            <a:ext cx="337527" cy="337527"/>
          </a:xfrm>
          <a:prstGeom prst="roundRect">
            <a:avLst/>
          </a:prstGeom>
          <a:solidFill>
            <a:srgbClr val="283D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xmlns="" id="{EAA03644-DC6F-3AC5-2A1B-F02FEE4B8D32}"/>
              </a:ext>
            </a:extLst>
          </p:cNvPr>
          <p:cNvSpPr/>
          <p:nvPr/>
        </p:nvSpPr>
        <p:spPr>
          <a:xfrm>
            <a:off x="6127210" y="3330612"/>
            <a:ext cx="337527" cy="337527"/>
          </a:xfrm>
          <a:prstGeom prst="roundRect">
            <a:avLst/>
          </a:prstGeom>
          <a:solidFill>
            <a:srgbClr val="283D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C4B33C-3EB9-263B-BA93-0BF6971EB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09" y="5621450"/>
            <a:ext cx="666640" cy="46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Изображение выглядит как текст, зарисовка, рисуно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0AC9A9F-3496-1023-D515-12FBF08F4F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8051" y="5489390"/>
            <a:ext cx="886240" cy="1200167"/>
          </a:xfrm>
          <a:prstGeom prst="rect">
            <a:avLst/>
          </a:prstGeom>
        </p:spPr>
      </p:pic>
      <p:graphicFrame>
        <p:nvGraphicFramePr>
          <p:cNvPr id="2" name="Таблица 32">
            <a:extLst>
              <a:ext uri="{FF2B5EF4-FFF2-40B4-BE49-F238E27FC236}">
                <a16:creationId xmlns:a16="http://schemas.microsoft.com/office/drawing/2014/main" xmlns="" id="{A6F0C007-6102-F7E2-5A42-73B1E5247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9428664"/>
              </p:ext>
            </p:extLst>
          </p:nvPr>
        </p:nvGraphicFramePr>
        <p:xfrm>
          <a:off x="754349" y="6042812"/>
          <a:ext cx="295584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281">
                  <a:extLst>
                    <a:ext uri="{9D8B030D-6E8A-4147-A177-3AD203B41FA5}">
                      <a16:colId xmlns:a16="http://schemas.microsoft.com/office/drawing/2014/main" xmlns="" val="3651625681"/>
                    </a:ext>
                  </a:extLst>
                </a:gridCol>
                <a:gridCol w="985281">
                  <a:extLst>
                    <a:ext uri="{9D8B030D-6E8A-4147-A177-3AD203B41FA5}">
                      <a16:colId xmlns:a16="http://schemas.microsoft.com/office/drawing/2014/main" xmlns="" val="1688847968"/>
                    </a:ext>
                  </a:extLst>
                </a:gridCol>
                <a:gridCol w="985281">
                  <a:extLst>
                    <a:ext uri="{9D8B030D-6E8A-4147-A177-3AD203B41FA5}">
                      <a16:colId xmlns:a16="http://schemas.microsoft.com/office/drawing/2014/main" xmlns="" val="2128047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РРЦ Зона 1</a:t>
                      </a:r>
                    </a:p>
                  </a:txBody>
                  <a:tcPr marL="0" marR="0" marT="0" marB="0" anchor="ctr">
                    <a:solidFill>
                      <a:srgbClr val="283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РРЦ Зона 2</a:t>
                      </a:r>
                    </a:p>
                  </a:txBody>
                  <a:tcPr marL="0" marR="0" marT="0" marB="0" anchor="ctr">
                    <a:solidFill>
                      <a:srgbClr val="283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РРЦ Зона 3</a:t>
                      </a:r>
                    </a:p>
                  </a:txBody>
                  <a:tcPr marL="0" marR="0" marT="0" marB="0" anchor="ctr">
                    <a:solidFill>
                      <a:srgbClr val="283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0622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29 990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32 090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33 590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92228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6990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105127CD563349A034C75BF8D32B25" ma:contentTypeVersion="15" ma:contentTypeDescription="Create a new document." ma:contentTypeScope="" ma:versionID="da632ee9b37ca1528634af6b6880c357">
  <xsd:schema xmlns:xsd="http://www.w3.org/2001/XMLSchema" xmlns:xs="http://www.w3.org/2001/XMLSchema" xmlns:p="http://schemas.microsoft.com/office/2006/metadata/properties" xmlns:ns2="1a01efb9-9d6c-4b78-99e8-f4dadfd318b0" xmlns:ns3="d9c3371a-7974-4c50-b1ee-72f66d8055a6" targetNamespace="http://schemas.microsoft.com/office/2006/metadata/properties" ma:root="true" ma:fieldsID="76ce2aa0b3203af51f35edd5f7149ec1" ns2:_="" ns3:_="">
    <xsd:import namespace="1a01efb9-9d6c-4b78-99e8-f4dadfd318b0"/>
    <xsd:import namespace="d9c3371a-7974-4c50-b1ee-72f66d8055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1efb9-9d6c-4b78-99e8-f4dadfd31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6a5f0a0-5385-4b2e-a9b7-d9d376f6b3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3371a-7974-4c50-b1ee-72f66d8055a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dacf72c-1aa3-4fc4-bba6-fc134c908479}" ma:internalName="TaxCatchAll" ma:showField="CatchAllData" ma:web="d9c3371a-7974-4c50-b1ee-72f66d8055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c3371a-7974-4c50-b1ee-72f66d8055a6" xsi:nil="true"/>
    <lcf76f155ced4ddcb4097134ff3c332f xmlns="1a01efb9-9d6c-4b78-99e8-f4dadfd318b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534FCC-7C34-42A6-B8A6-AD4F23A8F0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01efb9-9d6c-4b78-99e8-f4dadfd318b0"/>
    <ds:schemaRef ds:uri="d9c3371a-7974-4c50-b1ee-72f66d8055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37A9A4-99CE-4DA4-BB67-9F01E65ADF45}">
  <ds:schemaRefs>
    <ds:schemaRef ds:uri="http://purl.org/dc/terms/"/>
    <ds:schemaRef ds:uri="http://schemas.microsoft.com/office/2006/documentManagement/types"/>
    <ds:schemaRef ds:uri="1a01efb9-9d6c-4b78-99e8-f4dadfd318b0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9c3371a-7974-4c50-b1ee-72f66d8055a6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C87BD32-F88D-485A-BA56-93A393B2E8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17861</TotalTime>
  <Words>276</Words>
  <Application>Microsoft Office PowerPoint</Application>
  <PresentationFormat>Произвольный</PresentationFormat>
  <Paragraphs>37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Yuliya Balakireva</dc:creator>
  <cp:lastModifiedBy>User</cp:lastModifiedBy>
  <cp:revision>19</cp:revision>
  <dcterms:created xsi:type="dcterms:W3CDTF">2023-07-24T12:40:54Z</dcterms:created>
  <dcterms:modified xsi:type="dcterms:W3CDTF">2024-03-27T09:24:46Z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0x0101003F105127CD563349A034C75BF8D32B25</vt:lpwstr>
  </property>
  <property fmtid="{D5CDD505-2E9C-101B-9397-08002B2CF9AE}" pid="3" name="MediaServiceImageTags">
    <vt:lpwstr/>
  </property>
</Properties>
</file>