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revisionInfo.xml" ContentType="application/vnd.ms-powerpoint.revisioninfo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84" r:id="rId1"/>
  </p:sldMasterIdLst>
  <p:notesMasterIdLst>
    <p:notesMasterId r:id="rId6"/>
  </p:notesMasterIdLst>
  <p:sldIdLst>
    <p:sldId id="651" r:id="rId2"/>
    <p:sldId id="652" r:id="rId3"/>
    <p:sldId id="654" r:id="rId4"/>
    <p:sldId id="653" r:id="rId5"/>
  </p:sldIdLst>
  <p:sldSz cx="9144000" cy="6858000" type="screen4x3"/>
  <p:notesSz cx="6735763" cy="9866313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A0000"/>
    <a:srgbClr val="92D050"/>
    <a:srgbClr val="603E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3488" autoAdjust="0"/>
    <p:restoredTop sz="84965" autoAdjust="0"/>
  </p:normalViewPr>
  <p:slideViewPr>
    <p:cSldViewPr>
      <p:cViewPr>
        <p:scale>
          <a:sx n="66" d="100"/>
          <a:sy n="66" d="100"/>
        </p:scale>
        <p:origin x="-2196" y="-36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164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1" cy="49502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 dirty="0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15373" y="0"/>
            <a:ext cx="2918831" cy="49502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53C55E8-6EFF-4A05-9C07-43BC899DFD57}" type="datetimeFigureOut">
              <a:rPr lang="pl-PL" smtClean="0"/>
              <a:pPr/>
              <a:t>2018-09-20</a:t>
            </a:fld>
            <a:endParaRPr lang="pl-PL" dirty="0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1149350" y="1233488"/>
            <a:ext cx="4437063" cy="3328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 dirty="0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73577" y="4748163"/>
            <a:ext cx="5388610" cy="388486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9371286"/>
            <a:ext cx="2918831" cy="49502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 dirty="0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15373" y="9371286"/>
            <a:ext cx="2918831" cy="49502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1001B63-6C5F-4F5B-841D-E292A309C8EE}" type="slidenum">
              <a:rPr lang="pl-PL" smtClean="0"/>
              <a:pPr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xmlns="" val="31924232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/>
              <a:t>Kliknij, aby edytować styl wzorca podtytułu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C26BAC-E05B-4707-94AE-65ACACA907A5}" type="datetime1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2018-09-20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012004-5A4D-4FDB-8D5E-8645CA9DCDE1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49873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F13843-608C-4D38-8872-5E5F644D2A1D}" type="datetime1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2018-09-20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012004-5A4D-4FDB-8D5E-8645CA9DCDE1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261257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B509F5-43AB-48D4-8A86-81669E0348B4}" type="datetime1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2018-09-20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012004-5A4D-4FDB-8D5E-8645CA9DCDE1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835952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56C608-579A-41DF-A238-2C34F29E95B6}" type="datetime1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2018-09-20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012004-5A4D-4FDB-8D5E-8645CA9DCDE1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8298021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B98C5F-5B6A-48D2-B690-465E3EB0EBFA}" type="datetime1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2018-09-20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012004-5A4D-4FDB-8D5E-8645CA9DCDE1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657901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873274-03E3-4DB3-80AF-720916A6C4D2}" type="datetime1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2018-09-20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012004-5A4D-4FDB-8D5E-8645CA9DCDE1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455957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B760E4-7422-4DAC-9AEF-5AC4C46009C5}" type="datetime1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2018-09-20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012004-5A4D-4FDB-8D5E-8645CA9DCDE1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880974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08475B-4D14-4B89-8F49-D775C693356A}" type="datetime1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2018-09-20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012004-5A4D-4FDB-8D5E-8645CA9DCDE1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4479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BCD971-9F9B-4242-AB04-ED93EF8720DE}" type="datetime1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2018-09-20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012004-5A4D-4FDB-8D5E-8645CA9DCDE1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454279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482303-3A23-40A6-A564-66763704EF57}" type="datetime1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2018-09-20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012004-5A4D-4FDB-8D5E-8645CA9DCDE1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887871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D27C75-83A2-40F2-A529-F0429F4748E3}" type="datetime1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2018-09-20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012004-5A4D-4FDB-8D5E-8645CA9DCDE1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7823275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9666B2-B6E8-44DC-A6D7-D9C4572E4494}" type="datetime1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2018-09-20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012004-5A4D-4FDB-8D5E-8645CA9DCDE1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261584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85" r:id="rId1"/>
    <p:sldLayoutId id="2147484086" r:id="rId2"/>
    <p:sldLayoutId id="2147484087" r:id="rId3"/>
    <p:sldLayoutId id="2147484088" r:id="rId4"/>
    <p:sldLayoutId id="2147484089" r:id="rId5"/>
    <p:sldLayoutId id="2147484090" r:id="rId6"/>
    <p:sldLayoutId id="2147484091" r:id="rId7"/>
    <p:sldLayoutId id="2147484092" r:id="rId8"/>
    <p:sldLayoutId id="2147484093" r:id="rId9"/>
    <p:sldLayoutId id="2147484094" r:id="rId10"/>
    <p:sldLayoutId id="2147484095" r:id="rId1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ymbol zastępczy zawartości 3"/>
          <p:cNvSpPr txBox="1">
            <a:spLocks/>
          </p:cNvSpPr>
          <p:nvPr/>
        </p:nvSpPr>
        <p:spPr>
          <a:xfrm>
            <a:off x="0" y="0"/>
            <a:ext cx="9144000" cy="6309320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914400" lvl="2" indent="0">
              <a:buFont typeface="Arial" panose="020B0604020202020204" pitchFamily="34" charset="0"/>
              <a:buNone/>
            </a:pPr>
            <a:endParaRPr lang="pl-PL" sz="2800" dirty="0">
              <a:solidFill>
                <a:prstClr val="black"/>
              </a:solidFill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pl-PL" sz="1800" i="1" dirty="0">
              <a:solidFill>
                <a:prstClr val="black"/>
              </a:solidFill>
            </a:endParaRPr>
          </a:p>
        </p:txBody>
      </p:sp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5950" y="2249785"/>
            <a:ext cx="7258050" cy="180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Obraz 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475806" y="2348880"/>
            <a:ext cx="3824386" cy="1519277"/>
          </a:xfrm>
          <a:prstGeom prst="rect">
            <a:avLst/>
          </a:prstGeom>
        </p:spPr>
      </p:pic>
      <p:sp>
        <p:nvSpPr>
          <p:cNvPr id="5" name="pole tekstowe 4"/>
          <p:cNvSpPr txBox="1"/>
          <p:nvPr/>
        </p:nvSpPr>
        <p:spPr>
          <a:xfrm>
            <a:off x="2339752" y="2523718"/>
            <a:ext cx="6574482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800" b="1" dirty="0">
                <a:solidFill>
                  <a:prstClr val="white"/>
                </a:solidFill>
              </a:rPr>
              <a:t>Решения для экспозиции продуктов</a:t>
            </a:r>
            <a:endParaRPr lang="pl-PL" sz="3800" b="1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240949869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ytuł 1"/>
          <p:cNvSpPr txBox="1">
            <a:spLocks/>
          </p:cNvSpPr>
          <p:nvPr/>
        </p:nvSpPr>
        <p:spPr>
          <a:xfrm>
            <a:off x="1943708" y="116632"/>
            <a:ext cx="5256584" cy="63408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7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000" b="1" dirty="0" smtClean="0">
                <a:solidFill>
                  <a:srgbClr val="FF0000"/>
                </a:solidFill>
              </a:rPr>
              <a:t>ТОРГОВОЕ ОБОРУДОВАНИЕ</a:t>
            </a:r>
            <a:endParaRPr lang="pl-PL" sz="3000" b="1" dirty="0">
              <a:solidFill>
                <a:srgbClr val="FF0000"/>
              </a:solidFill>
            </a:endParaRPr>
          </a:p>
        </p:txBody>
      </p:sp>
      <p:pic>
        <p:nvPicPr>
          <p:cNvPr id="8" name="Рисунок 7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0298" y="928670"/>
            <a:ext cx="3429024" cy="5000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29322" y="1000108"/>
            <a:ext cx="2219325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Box 11"/>
          <p:cNvSpPr txBox="1"/>
          <p:nvPr/>
        </p:nvSpPr>
        <p:spPr>
          <a:xfrm>
            <a:off x="5786446" y="3286124"/>
            <a:ext cx="29546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КОРОБ ПОД ВСТРОЙКУ</a:t>
            </a:r>
            <a:endParaRPr lang="ru-RU" dirty="0"/>
          </a:p>
        </p:txBody>
      </p:sp>
      <p:pic>
        <p:nvPicPr>
          <p:cNvPr id="7" name="Рисунок 6" descr="стенд_750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0034" y="1000108"/>
            <a:ext cx="2132658" cy="478632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185794666"/>
      </p:ext>
    </p:ext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ytuł 1"/>
          <p:cNvSpPr txBox="1">
            <a:spLocks/>
          </p:cNvSpPr>
          <p:nvPr/>
        </p:nvSpPr>
        <p:spPr>
          <a:xfrm>
            <a:off x="1943708" y="116632"/>
            <a:ext cx="5256584" cy="63408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7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000" b="1" dirty="0" smtClean="0">
                <a:solidFill>
                  <a:srgbClr val="FF0000"/>
                </a:solidFill>
              </a:rPr>
              <a:t>ТОРГОВОЕ ОБОРУДОВАНИЕ</a:t>
            </a:r>
            <a:endParaRPr lang="pl-PL" sz="3000" b="1" dirty="0">
              <a:solidFill>
                <a:srgbClr val="FF0000"/>
              </a:solidFill>
            </a:endParaRPr>
          </a:p>
        </p:txBody>
      </p:sp>
      <p:pic>
        <p:nvPicPr>
          <p:cNvPr id="14" name="Рисунок 1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72198" y="785794"/>
            <a:ext cx="2643206" cy="5000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TextBox 14"/>
          <p:cNvSpPr txBox="1"/>
          <p:nvPr/>
        </p:nvSpPr>
        <p:spPr>
          <a:xfrm>
            <a:off x="357158" y="1214422"/>
            <a:ext cx="2589170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3 вида стендов:</a:t>
            </a:r>
          </a:p>
          <a:p>
            <a:pPr>
              <a:buFont typeface="Arial" pitchFamily="34" charset="0"/>
              <a:buChar char="•"/>
            </a:pPr>
            <a:r>
              <a:rPr lang="ru-RU" b="1" dirty="0" smtClean="0"/>
              <a:t>505мм узкий</a:t>
            </a:r>
          </a:p>
          <a:p>
            <a:pPr>
              <a:buFont typeface="Arial" pitchFamily="34" charset="0"/>
              <a:buChar char="•"/>
            </a:pPr>
            <a:r>
              <a:rPr lang="ru-RU" b="1" dirty="0" smtClean="0"/>
              <a:t>750мм средний</a:t>
            </a:r>
          </a:p>
          <a:p>
            <a:pPr>
              <a:buFont typeface="Arial" pitchFamily="34" charset="0"/>
              <a:buChar char="•"/>
            </a:pPr>
            <a:r>
              <a:rPr lang="ru-RU" b="1" dirty="0" smtClean="0"/>
              <a:t>1000мм широкий</a:t>
            </a:r>
          </a:p>
          <a:p>
            <a:r>
              <a:rPr lang="ru-RU" dirty="0" smtClean="0">
                <a:solidFill>
                  <a:srgbClr val="FF0000"/>
                </a:solidFill>
              </a:rPr>
              <a:t>+короб для</a:t>
            </a:r>
          </a:p>
          <a:p>
            <a:r>
              <a:rPr lang="ru-RU" dirty="0" smtClean="0">
                <a:solidFill>
                  <a:srgbClr val="FF0000"/>
                </a:solidFill>
              </a:rPr>
              <a:t>встроенных</a:t>
            </a:r>
          </a:p>
          <a:p>
            <a:r>
              <a:rPr lang="ru-RU" dirty="0" smtClean="0">
                <a:solidFill>
                  <a:srgbClr val="FF0000"/>
                </a:solidFill>
              </a:rPr>
              <a:t>смесителей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16" name="Рисунок 15" descr="стенд_3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29058" y="571480"/>
            <a:ext cx="2498350" cy="5607044"/>
          </a:xfrm>
          <a:prstGeom prst="rect">
            <a:avLst/>
          </a:prstGeom>
        </p:spPr>
      </p:pic>
      <p:pic>
        <p:nvPicPr>
          <p:cNvPr id="17" name="Рисунок 16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8596" y="3429000"/>
            <a:ext cx="1643074" cy="2786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2185794666"/>
      </p:ext>
    </p:ext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43306" y="785794"/>
            <a:ext cx="4429156" cy="52149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ytuł 1"/>
          <p:cNvSpPr txBox="1">
            <a:spLocks/>
          </p:cNvSpPr>
          <p:nvPr/>
        </p:nvSpPr>
        <p:spPr>
          <a:xfrm>
            <a:off x="1943708" y="116632"/>
            <a:ext cx="5256584" cy="63408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7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000" b="1" dirty="0" smtClean="0">
                <a:solidFill>
                  <a:srgbClr val="FF0000"/>
                </a:solidFill>
              </a:rPr>
              <a:t>ТОРГОВОЕ ОБОРУДОВАНИЕ</a:t>
            </a:r>
            <a:endParaRPr lang="pl-PL" sz="3000" b="1" dirty="0">
              <a:solidFill>
                <a:srgbClr val="FF0000"/>
              </a:solidFill>
            </a:endParaRPr>
          </a:p>
        </p:txBody>
      </p:sp>
      <p:pic>
        <p:nvPicPr>
          <p:cNvPr id="6" name="Рисунок 5" descr="стенд_1000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4348" y="714356"/>
            <a:ext cx="2428892" cy="502339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185794666"/>
      </p:ext>
    </p:extLst>
  </p:cSld>
  <p:clrMapOvr>
    <a:masterClrMapping/>
  </p:clrMapOvr>
  <p:transition/>
</p:sld>
</file>

<file path=ppt/theme/theme1.xml><?xml version="1.0" encoding="utf-8"?>
<a:theme xmlns:a="http://schemas.openxmlformats.org/drawingml/2006/main" name="15_Motyw pakietu Office">
  <a:themeElements>
    <a:clrScheme name="Odcienie szarości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Aspekt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6807</TotalTime>
  <Words>28</Words>
  <Application>Microsoft Office PowerPoint</Application>
  <PresentationFormat>Экран (4:3)</PresentationFormat>
  <Paragraphs>12</Paragraphs>
  <Slides>4</Slides>
  <Notes>0</Notes>
  <HiddenSlides>4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5" baseType="lpstr">
      <vt:lpstr>15_Motyw pakietu Office</vt:lpstr>
      <vt:lpstr>Слайд 1</vt:lpstr>
      <vt:lpstr>Слайд 2</vt:lpstr>
      <vt:lpstr>Слайд 3</vt:lpstr>
      <vt:lpstr>Слайд 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Nowości 2014</dc:title>
  <dc:creator>Łukasz Biernacki</dc:creator>
  <cp:lastModifiedBy>Serg</cp:lastModifiedBy>
  <cp:revision>533</cp:revision>
  <dcterms:created xsi:type="dcterms:W3CDTF">2014-01-08T13:47:02Z</dcterms:created>
  <dcterms:modified xsi:type="dcterms:W3CDTF">2018-09-20T09:49:16Z</dcterms:modified>
</cp:coreProperties>
</file>